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86" r:id="rId3"/>
    <p:sldId id="288" r:id="rId4"/>
    <p:sldId id="285" r:id="rId5"/>
    <p:sldId id="267" r:id="rId6"/>
    <p:sldId id="257" r:id="rId7"/>
    <p:sldId id="258" r:id="rId8"/>
    <p:sldId id="269" r:id="rId9"/>
    <p:sldId id="270" r:id="rId10"/>
    <p:sldId id="271" r:id="rId11"/>
    <p:sldId id="289" r:id="rId12"/>
    <p:sldId id="259" r:id="rId13"/>
    <p:sldId id="281" r:id="rId14"/>
    <p:sldId id="277" r:id="rId15"/>
    <p:sldId id="279" r:id="rId16"/>
    <p:sldId id="283" r:id="rId17"/>
    <p:sldId id="293" r:id="rId18"/>
    <p:sldId id="295" r:id="rId19"/>
    <p:sldId id="262" r:id="rId20"/>
    <p:sldId id="290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04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103" autoAdjust="0"/>
  </p:normalViewPr>
  <p:slideViewPr>
    <p:cSldViewPr snapToGrid="0">
      <p:cViewPr varScale="1">
        <p:scale>
          <a:sx n="70" d="100"/>
          <a:sy n="70" d="100"/>
        </p:scale>
        <p:origin x="5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87731648150699E-2"/>
          <c:y val="9.775811863410093E-2"/>
          <c:w val="0.90703622015079977"/>
          <c:h val="0.7674865423544203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صحي</c:v>
                </c:pt>
                <c:pt idx="1">
                  <c:v>اجتماعي </c:v>
                </c:pt>
                <c:pt idx="2">
                  <c:v>سلوكي</c:v>
                </c:pt>
                <c:pt idx="3">
                  <c:v>تربوي</c:v>
                </c:pt>
                <c:pt idx="4">
                  <c:v>نفسي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0</c:v>
                </c:pt>
                <c:pt idx="1">
                  <c:v>12</c:v>
                </c:pt>
                <c:pt idx="2">
                  <c:v>12</c:v>
                </c:pt>
                <c:pt idx="3">
                  <c:v>23</c:v>
                </c:pt>
                <c:pt idx="4">
                  <c:v>21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79389936"/>
        <c:axId val="279383272"/>
      </c:barChart>
      <c:catAx>
        <c:axId val="27938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defRPr>
            </a:pPr>
            <a:endParaRPr lang="fr-FR"/>
          </a:p>
        </c:txPr>
        <c:crossAx val="279383272"/>
        <c:crosses val="autoZero"/>
        <c:auto val="1"/>
        <c:lblAlgn val="ctr"/>
        <c:lblOffset val="100"/>
        <c:noMultiLvlLbl val="0"/>
      </c:catAx>
      <c:valAx>
        <c:axId val="27938327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938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noFill/>
      <a:round/>
    </a:ln>
    <a:effectLst>
      <a:outerShdw blurRad="76200" dir="18900000" sy="23000" kx="-1200000" algn="bl" rotWithShape="0">
        <a:prstClr val="black">
          <a:alpha val="20000"/>
        </a:prstClr>
      </a:outerShdw>
    </a:effectLst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478657424164185E-2"/>
          <c:y val="0.13095574266575183"/>
          <c:w val="0.93693736854205811"/>
          <c:h val="0.70346385410648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صحي</c:v>
                </c:pt>
                <c:pt idx="1">
                  <c:v>اجتماعي</c:v>
                </c:pt>
                <c:pt idx="2">
                  <c:v>سلوكي</c:v>
                </c:pt>
                <c:pt idx="3">
                  <c:v>تربوي</c:v>
                </c:pt>
                <c:pt idx="4">
                  <c:v>نفسي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2</c:v>
                </c:pt>
                <c:pt idx="1">
                  <c:v>11</c:v>
                </c:pt>
                <c:pt idx="2">
                  <c:v>14</c:v>
                </c:pt>
                <c:pt idx="3">
                  <c:v>17</c:v>
                </c:pt>
                <c:pt idx="4">
                  <c:v>18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79382488"/>
        <c:axId val="279383664"/>
      </c:barChart>
      <c:catAx>
        <c:axId val="279382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defRPr>
            </a:pPr>
            <a:endParaRPr lang="fr-FR"/>
          </a:p>
        </c:txPr>
        <c:crossAx val="279383664"/>
        <c:crosses val="autoZero"/>
        <c:auto val="1"/>
        <c:lblAlgn val="ctr"/>
        <c:lblOffset val="100"/>
        <c:noMultiLvlLbl val="0"/>
      </c:catAx>
      <c:valAx>
        <c:axId val="2793836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9382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>
      <a:outerShdw blurRad="76200" dir="18900000" sy="23000" kx="-1200000" algn="bl" rotWithShape="0">
        <a:prstClr val="black">
          <a:alpha val="20000"/>
        </a:prstClr>
      </a:outerShdw>
    </a:effectLst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EC1D34-CEBA-4FA6-B769-DA00846816E8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962149A-1939-4D5F-BEF1-0CFBF61C1BBE}">
      <dgm:prSet phldrT="[Texte]" custT="1"/>
      <dgm:spPr/>
      <dgm:t>
        <a:bodyPr/>
        <a:lstStyle/>
        <a:p>
          <a:pPr rtl="1"/>
          <a:r>
            <a:rPr lang="ar-MA" sz="2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الأستاذ</a:t>
          </a:r>
          <a:endParaRPr lang="fr-FR" sz="2000" b="1" dirty="0"/>
        </a:p>
      </dgm:t>
    </dgm:pt>
    <dgm:pt modelId="{9D2CB70F-6D13-4456-8EEE-2C6B98A8F717}" type="parTrans" cxnId="{D00DE346-6453-41EE-BFDF-23753BECA3E2}">
      <dgm:prSet/>
      <dgm:spPr/>
      <dgm:t>
        <a:bodyPr/>
        <a:lstStyle/>
        <a:p>
          <a:endParaRPr lang="fr-FR"/>
        </a:p>
      </dgm:t>
    </dgm:pt>
    <dgm:pt modelId="{9B2E6CF2-1976-4628-8688-C63981336BAE}" type="sibTrans" cxnId="{D00DE346-6453-41EE-BFDF-23753BECA3E2}">
      <dgm:prSet/>
      <dgm:spPr/>
      <dgm:t>
        <a:bodyPr/>
        <a:lstStyle/>
        <a:p>
          <a:endParaRPr lang="fr-FR"/>
        </a:p>
      </dgm:t>
    </dgm:pt>
    <dgm:pt modelId="{2393EE8D-97A0-4126-B228-9B6A06E256C5}">
      <dgm:prSet phldrT="[Texte]"/>
      <dgm:spPr/>
      <dgm:t>
        <a:bodyPr/>
        <a:lstStyle/>
        <a:p>
          <a:pPr algn="ctr"/>
          <a:r>
            <a:rPr lang="ar-MA" dirty="0" smtClean="0"/>
            <a:t>الإجراءات المتخذة</a:t>
          </a:r>
          <a:endParaRPr lang="fr-FR" dirty="0"/>
        </a:p>
      </dgm:t>
    </dgm:pt>
    <dgm:pt modelId="{B0A2BE21-0346-40CF-AA99-0555635AC6B7}" type="parTrans" cxnId="{2EFFBAAA-12F5-485F-819D-0E570EA49D6E}">
      <dgm:prSet/>
      <dgm:spPr/>
      <dgm:t>
        <a:bodyPr/>
        <a:lstStyle/>
        <a:p>
          <a:endParaRPr lang="fr-FR"/>
        </a:p>
      </dgm:t>
    </dgm:pt>
    <dgm:pt modelId="{06B08886-41CB-4D39-9AB1-949A1AAD36DE}" type="sibTrans" cxnId="{2EFFBAAA-12F5-485F-819D-0E570EA49D6E}">
      <dgm:prSet/>
      <dgm:spPr>
        <a:solidFill>
          <a:srgbClr val="7030A0"/>
        </a:solidFill>
      </dgm:spPr>
      <dgm:t>
        <a:bodyPr/>
        <a:lstStyle/>
        <a:p>
          <a:endParaRPr lang="fr-FR"/>
        </a:p>
      </dgm:t>
    </dgm:pt>
    <dgm:pt modelId="{B0E760A0-378E-44AF-A047-AACD29CB89AF}">
      <dgm:prSet phldrT="[Texte]"/>
      <dgm:spPr/>
      <dgm:t>
        <a:bodyPr/>
        <a:lstStyle/>
        <a:p>
          <a:endParaRPr lang="fr-FR" sz="1400" b="1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6B745F76-DFC2-451F-853B-9558BA4C0B8F}" type="parTrans" cxnId="{93C5708C-526F-4F84-83C3-CB6C5BB0E78E}">
      <dgm:prSet/>
      <dgm:spPr/>
      <dgm:t>
        <a:bodyPr/>
        <a:lstStyle/>
        <a:p>
          <a:endParaRPr lang="fr-FR"/>
        </a:p>
      </dgm:t>
    </dgm:pt>
    <dgm:pt modelId="{43F6E490-86CA-4F48-80E8-6DCCCBE3AAD9}" type="sibTrans" cxnId="{93C5708C-526F-4F84-83C3-CB6C5BB0E78E}">
      <dgm:prSet/>
      <dgm:spPr/>
      <dgm:t>
        <a:bodyPr/>
        <a:lstStyle/>
        <a:p>
          <a:endParaRPr lang="fr-FR"/>
        </a:p>
      </dgm:t>
    </dgm:pt>
    <dgm:pt modelId="{9C315338-FE15-4B55-BA15-323D03BAACA9}">
      <dgm:prSet phldrT="[Texte]"/>
      <dgm:spPr/>
      <dgm:t>
        <a:bodyPr/>
        <a:lstStyle/>
        <a:p>
          <a:pPr algn="ctr"/>
          <a:r>
            <a:rPr lang="ar-MA" dirty="0" smtClean="0"/>
            <a:t>المرافقة و التتبع</a:t>
          </a:r>
          <a:endParaRPr lang="fr-FR" dirty="0"/>
        </a:p>
      </dgm:t>
    </dgm:pt>
    <dgm:pt modelId="{73E34A60-A7CD-485B-928D-17395A24100B}" type="parTrans" cxnId="{1953F6A8-DE50-497E-9237-DD7DC479D6FE}">
      <dgm:prSet/>
      <dgm:spPr/>
      <dgm:t>
        <a:bodyPr/>
        <a:lstStyle/>
        <a:p>
          <a:endParaRPr lang="fr-FR"/>
        </a:p>
      </dgm:t>
    </dgm:pt>
    <dgm:pt modelId="{BF563EE4-AF33-4D96-B54A-1DD73B892CF0}" type="sibTrans" cxnId="{1953F6A8-DE50-497E-9237-DD7DC479D6FE}">
      <dgm:prSet/>
      <dgm:spPr/>
      <dgm:t>
        <a:bodyPr/>
        <a:lstStyle/>
        <a:p>
          <a:endParaRPr lang="fr-FR"/>
        </a:p>
      </dgm:t>
    </dgm:pt>
    <dgm:pt modelId="{EB382ADF-8032-4A03-9C54-039603F6B7B3}">
      <dgm:prSet custT="1"/>
      <dgm:spPr/>
      <dgm:t>
        <a:bodyPr/>
        <a:lstStyle/>
        <a:p>
          <a:pPr rtl="1"/>
          <a:r>
            <a:rPr lang="ar-MA" sz="2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صعوبة التركيز خلال الفروض</a:t>
          </a:r>
          <a:endParaRPr lang="fr-FR" sz="2000" b="1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98DCFB88-E1F4-4D63-8FDB-246C31842FB9}" type="parTrans" cxnId="{22B4C5E2-EAA1-4D58-A16A-23114D6505E1}">
      <dgm:prSet/>
      <dgm:spPr/>
      <dgm:t>
        <a:bodyPr/>
        <a:lstStyle/>
        <a:p>
          <a:endParaRPr lang="fr-FR"/>
        </a:p>
      </dgm:t>
    </dgm:pt>
    <dgm:pt modelId="{DAE7B25C-35EB-405E-A038-5856AA219ABF}" type="sibTrans" cxnId="{22B4C5E2-EAA1-4D58-A16A-23114D6505E1}">
      <dgm:prSet/>
      <dgm:spPr/>
      <dgm:t>
        <a:bodyPr/>
        <a:lstStyle/>
        <a:p>
          <a:endParaRPr lang="fr-FR"/>
        </a:p>
      </dgm:t>
    </dgm:pt>
    <dgm:pt modelId="{CE8F6A52-FBF1-4D17-ACC2-06900559A698}">
      <dgm:prSet custT="1"/>
      <dgm:spPr/>
      <dgm:t>
        <a:bodyPr/>
        <a:lstStyle/>
        <a:p>
          <a:pPr rtl="1"/>
          <a:r>
            <a:rPr lang="ar-MA" sz="1800" b="1" dirty="0" smtClean="0">
              <a:solidFill>
                <a:srgbClr val="0070C0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مقابلات</a:t>
          </a:r>
          <a:r>
            <a:rPr lang="ar-MA" sz="2000" b="1" dirty="0" smtClean="0">
              <a:solidFill>
                <a:srgbClr val="0070C0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 فردية للتشخيص رفقة إطار الدعم الاجتماعي أبانت عن:</a:t>
          </a:r>
          <a:endParaRPr lang="fr-FR" sz="2000" b="1" dirty="0">
            <a:solidFill>
              <a:srgbClr val="0070C0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28B9B119-7B18-4F6F-BB4D-CD806B8E6EF5}" type="parTrans" cxnId="{F1C10793-6406-4BE5-BC7A-2262950C38F3}">
      <dgm:prSet/>
      <dgm:spPr/>
      <dgm:t>
        <a:bodyPr/>
        <a:lstStyle/>
        <a:p>
          <a:endParaRPr lang="fr-FR"/>
        </a:p>
      </dgm:t>
    </dgm:pt>
    <dgm:pt modelId="{9CED87C8-453F-4072-A520-59139CA9E2B1}" type="sibTrans" cxnId="{F1C10793-6406-4BE5-BC7A-2262950C38F3}">
      <dgm:prSet/>
      <dgm:spPr/>
      <dgm:t>
        <a:bodyPr/>
        <a:lstStyle/>
        <a:p>
          <a:endParaRPr lang="fr-FR"/>
        </a:p>
      </dgm:t>
    </dgm:pt>
    <dgm:pt modelId="{9F22FD30-8324-40E8-B62A-3814463A0AD9}">
      <dgm:prSet custT="1"/>
      <dgm:spPr/>
      <dgm:t>
        <a:bodyPr/>
        <a:lstStyle/>
        <a:p>
          <a:pPr rtl="1"/>
          <a:r>
            <a:rPr lang="ar-MA" sz="2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- فقدان الشهية</a:t>
          </a:r>
          <a:endParaRPr lang="fr-FR" sz="2000" b="1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C3F9069C-C271-46C5-9B6F-815340A03810}" type="parTrans" cxnId="{DEAE540B-D237-42A0-A13C-4F45264464C7}">
      <dgm:prSet/>
      <dgm:spPr/>
      <dgm:t>
        <a:bodyPr/>
        <a:lstStyle/>
        <a:p>
          <a:endParaRPr lang="fr-FR"/>
        </a:p>
      </dgm:t>
    </dgm:pt>
    <dgm:pt modelId="{C066A99E-DA53-4378-82EB-9BC2A4CA48D3}" type="sibTrans" cxnId="{DEAE540B-D237-42A0-A13C-4F45264464C7}">
      <dgm:prSet/>
      <dgm:spPr/>
      <dgm:t>
        <a:bodyPr/>
        <a:lstStyle/>
        <a:p>
          <a:endParaRPr lang="fr-FR"/>
        </a:p>
      </dgm:t>
    </dgm:pt>
    <dgm:pt modelId="{DEDEC09A-60CF-4CD6-A129-1C2FEC2E0718}">
      <dgm:prSet custT="1"/>
      <dgm:spPr/>
      <dgm:t>
        <a:bodyPr/>
        <a:lstStyle/>
        <a:p>
          <a:pPr rtl="1"/>
          <a:r>
            <a:rPr lang="ar-MA" sz="2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- مستوى دراسي ضعيف</a:t>
          </a:r>
        </a:p>
      </dgm:t>
    </dgm:pt>
    <dgm:pt modelId="{69D35B02-FBAF-40C6-922E-A29C3A8049B6}" type="parTrans" cxnId="{B110AD80-E886-470A-99EB-DB34B8631064}">
      <dgm:prSet/>
      <dgm:spPr/>
      <dgm:t>
        <a:bodyPr/>
        <a:lstStyle/>
        <a:p>
          <a:endParaRPr lang="fr-FR"/>
        </a:p>
      </dgm:t>
    </dgm:pt>
    <dgm:pt modelId="{1219E0E0-E4E7-42D2-B3F6-BAA19B0DAD06}" type="sibTrans" cxnId="{B110AD80-E886-470A-99EB-DB34B8631064}">
      <dgm:prSet/>
      <dgm:spPr/>
      <dgm:t>
        <a:bodyPr/>
        <a:lstStyle/>
        <a:p>
          <a:endParaRPr lang="fr-FR"/>
        </a:p>
      </dgm:t>
    </dgm:pt>
    <dgm:pt modelId="{62A86362-D970-4762-A286-2B40EFBB9ECA}">
      <dgm:prSet custT="1"/>
      <dgm:spPr/>
      <dgm:t>
        <a:bodyPr/>
        <a:lstStyle/>
        <a:p>
          <a:pPr rtl="1"/>
          <a:r>
            <a:rPr lang="ar-MA" sz="2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التوصل إلى أن الفتاة تعاني من الاكتئاب</a:t>
          </a:r>
          <a:endParaRPr lang="fr-FR" sz="2000" b="1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4309EB53-A062-4773-B202-36C20A27ADBE}" type="parTrans" cxnId="{0BF82700-4F6D-4850-AFA8-A6D13B5ECD5A}">
      <dgm:prSet/>
      <dgm:spPr/>
      <dgm:t>
        <a:bodyPr/>
        <a:lstStyle/>
        <a:p>
          <a:endParaRPr lang="fr-FR"/>
        </a:p>
      </dgm:t>
    </dgm:pt>
    <dgm:pt modelId="{50C4CF52-73E6-4331-A25E-78774BD3847A}" type="sibTrans" cxnId="{0BF82700-4F6D-4850-AFA8-A6D13B5ECD5A}">
      <dgm:prSet/>
      <dgm:spPr/>
      <dgm:t>
        <a:bodyPr/>
        <a:lstStyle/>
        <a:p>
          <a:endParaRPr lang="fr-FR"/>
        </a:p>
      </dgm:t>
    </dgm:pt>
    <dgm:pt modelId="{B5755B1B-89E9-46C6-A9E6-9BD868FBA8E1}">
      <dgm:prSet custT="1"/>
      <dgm:spPr/>
      <dgm:t>
        <a:bodyPr/>
        <a:lstStyle/>
        <a:p>
          <a:pPr rtl="1"/>
          <a:r>
            <a:rPr lang="ar-MA" sz="2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الاشتغال على ورشة المهارات الحياتية وخاصة مهارة تقدير الذات</a:t>
          </a:r>
          <a:endParaRPr lang="fr-FR" sz="2000" b="1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45DB721B-6EF8-4E4D-A470-114A9FC47FCB}" type="parTrans" cxnId="{27559484-F3F4-4B14-93DF-FF6100CF242A}">
      <dgm:prSet/>
      <dgm:spPr/>
      <dgm:t>
        <a:bodyPr/>
        <a:lstStyle/>
        <a:p>
          <a:endParaRPr lang="fr-FR"/>
        </a:p>
      </dgm:t>
    </dgm:pt>
    <dgm:pt modelId="{4BFA22F1-E957-4A7C-B762-B3837F7D4046}" type="sibTrans" cxnId="{27559484-F3F4-4B14-93DF-FF6100CF242A}">
      <dgm:prSet/>
      <dgm:spPr/>
      <dgm:t>
        <a:bodyPr/>
        <a:lstStyle/>
        <a:p>
          <a:endParaRPr lang="fr-FR"/>
        </a:p>
      </dgm:t>
    </dgm:pt>
    <dgm:pt modelId="{552B30D1-8A28-4D98-9534-893A3350DAA5}">
      <dgm:prSet custT="1"/>
      <dgm:spPr/>
      <dgm:t>
        <a:bodyPr/>
        <a:lstStyle/>
        <a:p>
          <a:pPr rtl="1"/>
          <a:r>
            <a:rPr lang="ar-MA" sz="2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إخبار باقي أساتذة التلميذة بوضعيتها الصحية ، الاجتماعية ...</a:t>
          </a:r>
          <a:endParaRPr lang="fr-FR" sz="2000" b="1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7DCF2D5C-C0A9-452B-98D0-8631717DCE46}" type="parTrans" cxnId="{77748864-244B-45A4-81D8-99DAFD66D244}">
      <dgm:prSet/>
      <dgm:spPr/>
      <dgm:t>
        <a:bodyPr/>
        <a:lstStyle/>
        <a:p>
          <a:endParaRPr lang="fr-FR"/>
        </a:p>
      </dgm:t>
    </dgm:pt>
    <dgm:pt modelId="{75B4CCC0-2FE3-4136-8258-BD6917CE2898}" type="sibTrans" cxnId="{77748864-244B-45A4-81D8-99DAFD66D244}">
      <dgm:prSet/>
      <dgm:spPr/>
      <dgm:t>
        <a:bodyPr/>
        <a:lstStyle/>
        <a:p>
          <a:endParaRPr lang="fr-FR"/>
        </a:p>
      </dgm:t>
    </dgm:pt>
    <dgm:pt modelId="{4DE0B11A-C856-4205-82F0-68476D56F947}">
      <dgm:prSet custT="1"/>
      <dgm:spPr/>
      <dgm:t>
        <a:bodyPr/>
        <a:lstStyle/>
        <a:p>
          <a:pPr rtl="1"/>
          <a:r>
            <a:rPr lang="ar-MA" sz="2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عقد لقاء تواصلي مع الأسرة </a:t>
          </a:r>
          <a:endParaRPr lang="fr-FR" sz="2000" b="1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71D0BBD8-43DF-400B-9CD8-3EB57CCEA6F7}" type="parTrans" cxnId="{BBFA8731-F7E1-49B4-BD8F-C4D7F5072E6F}">
      <dgm:prSet/>
      <dgm:spPr/>
      <dgm:t>
        <a:bodyPr/>
        <a:lstStyle/>
        <a:p>
          <a:endParaRPr lang="fr-FR"/>
        </a:p>
      </dgm:t>
    </dgm:pt>
    <dgm:pt modelId="{920C2A7C-0A09-4058-B6EB-C7D58F085666}" type="sibTrans" cxnId="{BBFA8731-F7E1-49B4-BD8F-C4D7F5072E6F}">
      <dgm:prSet/>
      <dgm:spPr/>
      <dgm:t>
        <a:bodyPr/>
        <a:lstStyle/>
        <a:p>
          <a:endParaRPr lang="fr-FR"/>
        </a:p>
      </dgm:t>
    </dgm:pt>
    <dgm:pt modelId="{C8A8CF2C-A1F2-4EFF-A780-7889B0FAF04C}">
      <dgm:prSet custT="1"/>
      <dgm:spPr/>
      <dgm:t>
        <a:bodyPr/>
        <a:lstStyle/>
        <a:p>
          <a:pPr rtl="1"/>
          <a:r>
            <a:rPr lang="ar-MA" sz="2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إدماج التلميذة في أنشطة الحياة المدرسية</a:t>
          </a:r>
          <a:endParaRPr lang="fr-FR" sz="2000" b="1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94BC0C10-2FF1-4AD9-9DFC-BD8652A91EFB}" type="parTrans" cxnId="{0052D138-B2B0-4E86-8BE7-FD99E6BBFF7A}">
      <dgm:prSet/>
      <dgm:spPr/>
      <dgm:t>
        <a:bodyPr/>
        <a:lstStyle/>
        <a:p>
          <a:endParaRPr lang="fr-FR"/>
        </a:p>
      </dgm:t>
    </dgm:pt>
    <dgm:pt modelId="{A354692B-0A5D-4529-AC91-0F03FF87B918}" type="sibTrans" cxnId="{0052D138-B2B0-4E86-8BE7-FD99E6BBFF7A}">
      <dgm:prSet/>
      <dgm:spPr/>
      <dgm:t>
        <a:bodyPr/>
        <a:lstStyle/>
        <a:p>
          <a:endParaRPr lang="fr-FR"/>
        </a:p>
      </dgm:t>
    </dgm:pt>
    <dgm:pt modelId="{7FAC8B30-B025-4224-A447-F3F48A7CF8F2}">
      <dgm:prSet custT="1"/>
      <dgm:spPr/>
      <dgm:t>
        <a:bodyPr/>
        <a:lstStyle/>
        <a:p>
          <a:pPr algn="r" rtl="1"/>
          <a:r>
            <a:rPr lang="ar-MA" sz="2000" b="1" dirty="0" smtClean="0">
              <a:solidFill>
                <a:srgbClr val="0070C0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بعد تكثيف المقابلات و الدعم النفسي للفتاة لوحظ:</a:t>
          </a:r>
          <a:endParaRPr lang="fr-FR" sz="2000" b="1" dirty="0">
            <a:solidFill>
              <a:srgbClr val="0070C0"/>
            </a:solidFill>
          </a:endParaRPr>
        </a:p>
      </dgm:t>
    </dgm:pt>
    <dgm:pt modelId="{86F03288-34C0-4C7E-889A-07E1D8A4C006}" type="parTrans" cxnId="{45C39A9C-D77A-4408-9C37-1B8921FD9677}">
      <dgm:prSet/>
      <dgm:spPr/>
      <dgm:t>
        <a:bodyPr/>
        <a:lstStyle/>
        <a:p>
          <a:endParaRPr lang="fr-FR"/>
        </a:p>
      </dgm:t>
    </dgm:pt>
    <dgm:pt modelId="{005E8095-DC0A-4197-9399-8783D1113D3F}" type="sibTrans" cxnId="{45C39A9C-D77A-4408-9C37-1B8921FD9677}">
      <dgm:prSet/>
      <dgm:spPr/>
      <dgm:t>
        <a:bodyPr/>
        <a:lstStyle/>
        <a:p>
          <a:endParaRPr lang="fr-FR"/>
        </a:p>
      </dgm:t>
    </dgm:pt>
    <dgm:pt modelId="{2EED87FB-F25E-42D8-AD2D-1848169A5E6D}">
      <dgm:prSet custT="1"/>
      <dgm:spPr/>
      <dgm:t>
        <a:bodyPr/>
        <a:lstStyle/>
        <a:p>
          <a:pPr algn="r" rtl="1"/>
          <a:r>
            <a:rPr lang="ar-MA" sz="2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فتح حوارات مع  التلميذة في حصص المواكبة التربوية</a:t>
          </a:r>
        </a:p>
      </dgm:t>
    </dgm:pt>
    <dgm:pt modelId="{4BD6B559-F885-476D-AB89-DF0871A5D9D2}" type="parTrans" cxnId="{1F7820FA-F614-4FB0-87BE-633638A40652}">
      <dgm:prSet/>
      <dgm:spPr/>
      <dgm:t>
        <a:bodyPr/>
        <a:lstStyle/>
        <a:p>
          <a:endParaRPr lang="fr-FR"/>
        </a:p>
      </dgm:t>
    </dgm:pt>
    <dgm:pt modelId="{EE3109A4-9C2C-44A9-A954-8357FCF1FCFB}" type="sibTrans" cxnId="{1F7820FA-F614-4FB0-87BE-633638A40652}">
      <dgm:prSet/>
      <dgm:spPr/>
      <dgm:t>
        <a:bodyPr/>
        <a:lstStyle/>
        <a:p>
          <a:endParaRPr lang="fr-FR"/>
        </a:p>
      </dgm:t>
    </dgm:pt>
    <dgm:pt modelId="{723C4568-0FF6-45BA-8044-E466731502DF}">
      <dgm:prSet custT="1"/>
      <dgm:spPr/>
      <dgm:t>
        <a:bodyPr/>
        <a:lstStyle/>
        <a:p>
          <a:pPr algn="r" rtl="1"/>
          <a:r>
            <a:rPr lang="ar-MA" sz="2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 إحالتها على مكتب المستشار في التوجيه التربوي لأجل مساعدتها  على توضيح معالم مشروعها الشخصي </a:t>
          </a:r>
          <a:endParaRPr lang="fr-FR" sz="2000" b="1" dirty="0" smtClean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D97AFEFC-EFC5-4860-8D67-28C8AE16C805}" type="parTrans" cxnId="{A5EB4B32-AEA1-4CBE-A97C-1F59A1CEFD2D}">
      <dgm:prSet/>
      <dgm:spPr/>
      <dgm:t>
        <a:bodyPr/>
        <a:lstStyle/>
        <a:p>
          <a:endParaRPr lang="fr-FR"/>
        </a:p>
      </dgm:t>
    </dgm:pt>
    <dgm:pt modelId="{ECA54522-6BDB-4260-8A48-4503021B82CE}" type="sibTrans" cxnId="{A5EB4B32-AEA1-4CBE-A97C-1F59A1CEFD2D}">
      <dgm:prSet/>
      <dgm:spPr/>
      <dgm:t>
        <a:bodyPr/>
        <a:lstStyle/>
        <a:p>
          <a:endParaRPr lang="fr-FR"/>
        </a:p>
      </dgm:t>
    </dgm:pt>
    <dgm:pt modelId="{9051EC78-08C3-4978-973C-07A9D5DFA3BC}">
      <dgm:prSet phldrT="[Texte]"/>
      <dgm:spPr/>
      <dgm:t>
        <a:bodyPr/>
        <a:lstStyle/>
        <a:p>
          <a:pPr algn="ctr"/>
          <a:r>
            <a:rPr lang="ar-MA" dirty="0" smtClean="0"/>
            <a:t>مصدر الإحالة وكيفية رصد الحالة</a:t>
          </a:r>
          <a:endParaRPr lang="fr-FR" dirty="0"/>
        </a:p>
      </dgm:t>
    </dgm:pt>
    <dgm:pt modelId="{DF0A9F45-FECA-4E92-85CF-84CA02C757A1}" type="sibTrans" cxnId="{9873BBC0-311C-4A41-82CD-632E7F023D3C}">
      <dgm:prSet/>
      <dgm:spPr>
        <a:solidFill>
          <a:srgbClr val="7030A0"/>
        </a:solidFill>
      </dgm:spPr>
      <dgm:t>
        <a:bodyPr/>
        <a:lstStyle/>
        <a:p>
          <a:endParaRPr lang="fr-FR"/>
        </a:p>
      </dgm:t>
    </dgm:pt>
    <dgm:pt modelId="{CE86B703-1A58-435C-B02C-E1D135F8D050}" type="parTrans" cxnId="{9873BBC0-311C-4A41-82CD-632E7F023D3C}">
      <dgm:prSet/>
      <dgm:spPr/>
      <dgm:t>
        <a:bodyPr/>
        <a:lstStyle/>
        <a:p>
          <a:endParaRPr lang="fr-FR"/>
        </a:p>
      </dgm:t>
    </dgm:pt>
    <dgm:pt modelId="{1F3A1863-E2A4-40F8-9CD0-B50C54EE4443}">
      <dgm:prSet custT="1"/>
      <dgm:spPr/>
      <dgm:t>
        <a:bodyPr/>
        <a:lstStyle/>
        <a:p>
          <a:pPr rtl="1"/>
          <a:r>
            <a:rPr lang="ar-MA" sz="2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- </a:t>
          </a:r>
          <a:r>
            <a:rPr lang="ar-SA" sz="2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اختبار </a:t>
          </a:r>
          <a:r>
            <a:rPr lang="ar-SA" sz="2000" b="1" dirty="0" err="1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كورنل</a:t>
          </a:r>
          <a:r>
            <a:rPr lang="ar-SA" sz="2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000" b="1" dirty="0" err="1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cornell</a:t>
          </a:r>
          <a:r>
            <a:rPr lang="en-US" sz="2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 index</a:t>
          </a:r>
          <a:endParaRPr lang="ar-MA" sz="2000" b="1" dirty="0" smtClean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3B8A586C-9477-4079-B790-62EEE5C14291}" type="parTrans" cxnId="{4AD4006F-A1AE-4E37-9601-034BA177D766}">
      <dgm:prSet/>
      <dgm:spPr/>
      <dgm:t>
        <a:bodyPr/>
        <a:lstStyle/>
        <a:p>
          <a:endParaRPr lang="fr-FR"/>
        </a:p>
      </dgm:t>
    </dgm:pt>
    <dgm:pt modelId="{FC611774-0634-429E-80B7-27193D853A09}" type="sibTrans" cxnId="{4AD4006F-A1AE-4E37-9601-034BA177D766}">
      <dgm:prSet/>
      <dgm:spPr/>
      <dgm:t>
        <a:bodyPr/>
        <a:lstStyle/>
        <a:p>
          <a:endParaRPr lang="fr-FR"/>
        </a:p>
      </dgm:t>
    </dgm:pt>
    <dgm:pt modelId="{B491E8D2-6376-4C24-A438-5F39E416868D}">
      <dgm:prSet custT="1"/>
      <dgm:spPr/>
      <dgm:t>
        <a:bodyPr/>
        <a:lstStyle/>
        <a:p>
          <a:pPr rtl="1"/>
          <a:r>
            <a:rPr lang="ar-MA" sz="2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سلوك انطوائي داخل الفصل الدراسي</a:t>
          </a:r>
          <a:endParaRPr lang="fr-FR" sz="2000" b="1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23A1DD7A-BDDC-420E-89DB-4430A01FADA1}" type="parTrans" cxnId="{BDC9B595-AB0A-42CA-B7E0-397C5D6C1282}">
      <dgm:prSet/>
      <dgm:spPr/>
      <dgm:t>
        <a:bodyPr/>
        <a:lstStyle/>
        <a:p>
          <a:endParaRPr lang="fr-FR"/>
        </a:p>
      </dgm:t>
    </dgm:pt>
    <dgm:pt modelId="{A0C0486B-623C-48E8-95BC-9072A930E97F}" type="sibTrans" cxnId="{BDC9B595-AB0A-42CA-B7E0-397C5D6C1282}">
      <dgm:prSet/>
      <dgm:spPr/>
      <dgm:t>
        <a:bodyPr/>
        <a:lstStyle/>
        <a:p>
          <a:endParaRPr lang="fr-FR"/>
        </a:p>
      </dgm:t>
    </dgm:pt>
    <dgm:pt modelId="{E4A5277A-3495-4419-B90A-E1A71B408F2C}">
      <dgm:prSet custT="1"/>
      <dgm:spPr/>
      <dgm:t>
        <a:bodyPr/>
        <a:lstStyle/>
        <a:p>
          <a:pPr rtl="1"/>
          <a:r>
            <a:rPr lang="ar-MA" sz="2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- تعرض التلميذة للعنف بالوسط الأسري</a:t>
          </a:r>
          <a:endParaRPr lang="fr-FR" sz="2000" b="1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FAAFE535-6B8E-4201-83C0-4473EF3DF2A7}" type="parTrans" cxnId="{033F16AF-B4F3-46B0-8134-8D9333D7C350}">
      <dgm:prSet/>
      <dgm:spPr/>
      <dgm:t>
        <a:bodyPr/>
        <a:lstStyle/>
        <a:p>
          <a:endParaRPr lang="fr-FR"/>
        </a:p>
      </dgm:t>
    </dgm:pt>
    <dgm:pt modelId="{327E709B-0764-42D7-A713-084B44FA8311}" type="sibTrans" cxnId="{033F16AF-B4F3-46B0-8134-8D9333D7C350}">
      <dgm:prSet/>
      <dgm:spPr/>
      <dgm:t>
        <a:bodyPr/>
        <a:lstStyle/>
        <a:p>
          <a:endParaRPr lang="fr-FR"/>
        </a:p>
      </dgm:t>
    </dgm:pt>
    <dgm:pt modelId="{6B9E1C8D-4EB7-4723-A691-B46D45716BEF}">
      <dgm:prSet custT="1"/>
      <dgm:spPr/>
      <dgm:t>
        <a:bodyPr/>
        <a:lstStyle/>
        <a:p>
          <a:pPr algn="r" rtl="1"/>
          <a:r>
            <a:rPr lang="ar-MA" sz="2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- تحسن مستواها الصحي</a:t>
          </a:r>
          <a:endParaRPr lang="fr-FR" sz="2000" b="1" dirty="0"/>
        </a:p>
      </dgm:t>
    </dgm:pt>
    <dgm:pt modelId="{9A7589C5-EF1F-414A-A9EA-FADABC2685BF}" type="parTrans" cxnId="{B0B80455-7F78-4E7C-A9C2-B2A88375F9E5}">
      <dgm:prSet/>
      <dgm:spPr/>
      <dgm:t>
        <a:bodyPr/>
        <a:lstStyle/>
        <a:p>
          <a:endParaRPr lang="fr-FR"/>
        </a:p>
      </dgm:t>
    </dgm:pt>
    <dgm:pt modelId="{3AC0073E-5807-47CA-8C3F-1D78FBFDA718}" type="sibTrans" cxnId="{B0B80455-7F78-4E7C-A9C2-B2A88375F9E5}">
      <dgm:prSet/>
      <dgm:spPr/>
      <dgm:t>
        <a:bodyPr/>
        <a:lstStyle/>
        <a:p>
          <a:endParaRPr lang="fr-FR"/>
        </a:p>
      </dgm:t>
    </dgm:pt>
    <dgm:pt modelId="{DB5D6966-24C1-466A-BC98-40B206C934E0}">
      <dgm:prSet custT="1"/>
      <dgm:spPr/>
      <dgm:t>
        <a:bodyPr/>
        <a:lstStyle/>
        <a:p>
          <a:pPr algn="r" rtl="1"/>
          <a:r>
            <a:rPr lang="ar-MA" sz="2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- نتائج دراسية لابأس بها</a:t>
          </a:r>
          <a:endParaRPr lang="fr-FR" sz="2000" b="1" dirty="0"/>
        </a:p>
      </dgm:t>
    </dgm:pt>
    <dgm:pt modelId="{55898A9A-618E-4DA3-80A8-7C8778512DF4}" type="parTrans" cxnId="{F8C1E35A-46CE-4ED4-B346-6D8965148B90}">
      <dgm:prSet/>
      <dgm:spPr/>
      <dgm:t>
        <a:bodyPr/>
        <a:lstStyle/>
        <a:p>
          <a:endParaRPr lang="fr-FR"/>
        </a:p>
      </dgm:t>
    </dgm:pt>
    <dgm:pt modelId="{C9D9EBF5-EF2C-41AD-AB16-ED578FAB4C2B}" type="sibTrans" cxnId="{F8C1E35A-46CE-4ED4-B346-6D8965148B90}">
      <dgm:prSet/>
      <dgm:spPr/>
      <dgm:t>
        <a:bodyPr/>
        <a:lstStyle/>
        <a:p>
          <a:endParaRPr lang="fr-FR"/>
        </a:p>
      </dgm:t>
    </dgm:pt>
    <dgm:pt modelId="{9A693AA9-40A1-4AF5-AF59-893222D72F70}">
      <dgm:prSet custT="1"/>
      <dgm:spPr/>
      <dgm:t>
        <a:bodyPr/>
        <a:lstStyle/>
        <a:p>
          <a:pPr algn="r" rtl="1"/>
          <a:r>
            <a:rPr lang="ar-SA" sz="2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اكتشاف مجالات اهتمام</a:t>
          </a:r>
          <a:r>
            <a:rPr lang="ar-MA" sz="2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اتها</a:t>
          </a:r>
          <a:r>
            <a:rPr lang="ar-SA" sz="2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 المختلفة </a:t>
          </a:r>
          <a:r>
            <a:rPr lang="ar-MA" sz="2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كصناعة السيارات و الطاقات المتجددة</a:t>
          </a:r>
        </a:p>
      </dgm:t>
    </dgm:pt>
    <dgm:pt modelId="{C5802885-F886-4DB7-A425-31EFB249722E}" type="parTrans" cxnId="{B13A402A-B6AF-498F-A387-F3109A64F20E}">
      <dgm:prSet/>
      <dgm:spPr/>
      <dgm:t>
        <a:bodyPr/>
        <a:lstStyle/>
        <a:p>
          <a:endParaRPr lang="fr-FR"/>
        </a:p>
      </dgm:t>
    </dgm:pt>
    <dgm:pt modelId="{E1CAA52D-BF87-448F-83DC-E9EFEDFE7931}" type="sibTrans" cxnId="{B13A402A-B6AF-498F-A387-F3109A64F20E}">
      <dgm:prSet/>
      <dgm:spPr/>
      <dgm:t>
        <a:bodyPr/>
        <a:lstStyle/>
        <a:p>
          <a:endParaRPr lang="fr-FR"/>
        </a:p>
      </dgm:t>
    </dgm:pt>
    <dgm:pt modelId="{4ACE09B6-1864-4B10-8B76-42A4BE0052DB}" type="pres">
      <dgm:prSet presAssocID="{C7EC1D34-CEBA-4FA6-B769-DA00846816E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E3E0C52-685B-4862-B063-81EB8FE1E17B}" type="pres">
      <dgm:prSet presAssocID="{9051EC78-08C3-4978-973C-07A9D5DFA3BC}" presName="composite" presStyleCnt="0"/>
      <dgm:spPr/>
    </dgm:pt>
    <dgm:pt modelId="{0B52FDF9-782C-4410-8FCC-209F925A0FCD}" type="pres">
      <dgm:prSet presAssocID="{9051EC78-08C3-4978-973C-07A9D5DFA3BC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6903E4-EBC5-4AF6-8644-B1AE7A42868F}" type="pres">
      <dgm:prSet presAssocID="{9051EC78-08C3-4978-973C-07A9D5DFA3BC}" presName="parSh" presStyleLbl="node1" presStyleIdx="0" presStyleCnt="3" custScaleY="19779" custLinFactNeighborX="16308" custLinFactNeighborY="1397"/>
      <dgm:spPr/>
      <dgm:t>
        <a:bodyPr/>
        <a:lstStyle/>
        <a:p>
          <a:endParaRPr lang="fr-FR"/>
        </a:p>
      </dgm:t>
    </dgm:pt>
    <dgm:pt modelId="{CC90A0C5-DB01-41E5-B3BE-2462AF5F8611}" type="pres">
      <dgm:prSet presAssocID="{9051EC78-08C3-4978-973C-07A9D5DFA3BC}" presName="desTx" presStyleLbl="fgAcc1" presStyleIdx="0" presStyleCnt="3" custScaleX="12375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D7B947-21F6-44A1-8F56-8A443EF9CA5B}" type="pres">
      <dgm:prSet presAssocID="{DF0A9F45-FECA-4E92-85CF-84CA02C757A1}" presName="sibTrans" presStyleLbl="sibTrans2D1" presStyleIdx="0" presStyleCnt="2" custScaleX="76143" custLinFactNeighborX="-12660" custLinFactNeighborY="-5273"/>
      <dgm:spPr/>
      <dgm:t>
        <a:bodyPr/>
        <a:lstStyle/>
        <a:p>
          <a:endParaRPr lang="fr-FR"/>
        </a:p>
      </dgm:t>
    </dgm:pt>
    <dgm:pt modelId="{2B5DB5A5-DA37-4981-89DE-FB89A9CD2A76}" type="pres">
      <dgm:prSet presAssocID="{DF0A9F45-FECA-4E92-85CF-84CA02C757A1}" presName="connTx" presStyleLbl="sibTrans2D1" presStyleIdx="0" presStyleCnt="2"/>
      <dgm:spPr/>
      <dgm:t>
        <a:bodyPr/>
        <a:lstStyle/>
        <a:p>
          <a:endParaRPr lang="fr-FR"/>
        </a:p>
      </dgm:t>
    </dgm:pt>
    <dgm:pt modelId="{487B3592-65F5-42C3-A405-D1BF1A1FBCFB}" type="pres">
      <dgm:prSet presAssocID="{2393EE8D-97A0-4126-B228-9B6A06E256C5}" presName="composite" presStyleCnt="0"/>
      <dgm:spPr/>
    </dgm:pt>
    <dgm:pt modelId="{DB457A52-AA80-4F59-9C4B-040950B5C640}" type="pres">
      <dgm:prSet presAssocID="{2393EE8D-97A0-4126-B228-9B6A06E256C5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0734FB-FFD0-4F31-9FA2-004075A71940}" type="pres">
      <dgm:prSet presAssocID="{2393EE8D-97A0-4126-B228-9B6A06E256C5}" presName="parSh" presStyleLbl="node1" presStyleIdx="1" presStyleCnt="3" custLinFactNeighborX="19742" custLinFactNeighborY="-4431"/>
      <dgm:spPr/>
      <dgm:t>
        <a:bodyPr/>
        <a:lstStyle/>
        <a:p>
          <a:endParaRPr lang="fr-FR"/>
        </a:p>
      </dgm:t>
    </dgm:pt>
    <dgm:pt modelId="{4F02964D-0715-4D50-901B-E4BCBA767522}" type="pres">
      <dgm:prSet presAssocID="{2393EE8D-97A0-4126-B228-9B6A06E256C5}" presName="desTx" presStyleLbl="fgAcc1" presStyleIdx="1" presStyleCnt="3" custScaleX="16005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88F441-8222-4863-BA5C-A459DE8DE51C}" type="pres">
      <dgm:prSet presAssocID="{06B08886-41CB-4D39-9AB1-949A1AAD36DE}" presName="sibTrans" presStyleLbl="sibTrans2D1" presStyleIdx="1" presStyleCnt="2" custScaleX="65441" custLinFactNeighborX="12877" custLinFactNeighborY="-6506"/>
      <dgm:spPr/>
      <dgm:t>
        <a:bodyPr/>
        <a:lstStyle/>
        <a:p>
          <a:endParaRPr lang="fr-FR"/>
        </a:p>
      </dgm:t>
    </dgm:pt>
    <dgm:pt modelId="{726DC98A-4065-47E3-B5B3-2D958E54F1E7}" type="pres">
      <dgm:prSet presAssocID="{06B08886-41CB-4D39-9AB1-949A1AAD36DE}" presName="connTx" presStyleLbl="sibTrans2D1" presStyleIdx="1" presStyleCnt="2"/>
      <dgm:spPr/>
      <dgm:t>
        <a:bodyPr/>
        <a:lstStyle/>
        <a:p>
          <a:endParaRPr lang="fr-FR"/>
        </a:p>
      </dgm:t>
    </dgm:pt>
    <dgm:pt modelId="{5154F5DD-59FB-4D00-9C41-E2588AC3B7FB}" type="pres">
      <dgm:prSet presAssocID="{9C315338-FE15-4B55-BA15-323D03BAACA9}" presName="composite" presStyleCnt="0"/>
      <dgm:spPr/>
    </dgm:pt>
    <dgm:pt modelId="{D3A99568-1C09-4FF2-B843-ED7A0CD7B2BC}" type="pres">
      <dgm:prSet presAssocID="{9C315338-FE15-4B55-BA15-323D03BAACA9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0FB2F3-CC71-4609-B33E-721A85BF7855}" type="pres">
      <dgm:prSet presAssocID="{9C315338-FE15-4B55-BA15-323D03BAACA9}" presName="parSh" presStyleLbl="node1" presStyleIdx="2" presStyleCnt="3" custLinFactNeighborX="18454" custLinFactNeighborY="-4431"/>
      <dgm:spPr/>
      <dgm:t>
        <a:bodyPr/>
        <a:lstStyle/>
        <a:p>
          <a:endParaRPr lang="fr-FR"/>
        </a:p>
      </dgm:t>
    </dgm:pt>
    <dgm:pt modelId="{8DBBB054-8DE7-411C-A900-54A354EA760A}" type="pres">
      <dgm:prSet presAssocID="{9C315338-FE15-4B55-BA15-323D03BAACA9}" presName="desTx" presStyleLbl="fgAcc1" presStyleIdx="2" presStyleCnt="3" custScaleX="14062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293BB2-EA22-413A-99C4-310D6A91AA66}" type="presOf" srcId="{1F3A1863-E2A4-40F8-9CD0-B50C54EE4443}" destId="{4F02964D-0715-4D50-901B-E4BCBA767522}" srcOrd="0" destOrd="5" presId="urn:microsoft.com/office/officeart/2005/8/layout/process3"/>
    <dgm:cxn modelId="{2450FEAD-40CF-41A9-ACEE-C7899E832D1E}" type="presOf" srcId="{CE8F6A52-FBF1-4D17-ACC2-06900559A698}" destId="{4F02964D-0715-4D50-901B-E4BCBA767522}" srcOrd="0" destOrd="1" presId="urn:microsoft.com/office/officeart/2005/8/layout/process3"/>
    <dgm:cxn modelId="{45C39A9C-D77A-4408-9C37-1B8921FD9677}" srcId="{9C315338-FE15-4B55-BA15-323D03BAACA9}" destId="{7FAC8B30-B025-4224-A447-F3F48A7CF8F2}" srcOrd="0" destOrd="0" parTransId="{86F03288-34C0-4C7E-889A-07E1D8A4C006}" sibTransId="{005E8095-DC0A-4197-9399-8783D1113D3F}"/>
    <dgm:cxn modelId="{0BF82700-4F6D-4850-AFA8-A6D13B5ECD5A}" srcId="{2393EE8D-97A0-4126-B228-9B6A06E256C5}" destId="{62A86362-D970-4762-A286-2B40EFBB9ECA}" srcOrd="6" destOrd="0" parTransId="{4309EB53-A062-4773-B202-36C20A27ADBE}" sibTransId="{50C4CF52-73E6-4331-A25E-78774BD3847A}"/>
    <dgm:cxn modelId="{7FF376BB-7A19-4A0C-89A3-6123C0186924}" type="presOf" srcId="{B491E8D2-6376-4C24-A438-5F39E416868D}" destId="{CC90A0C5-DB01-41E5-B3BE-2462AF5F8611}" srcOrd="0" destOrd="2" presId="urn:microsoft.com/office/officeart/2005/8/layout/process3"/>
    <dgm:cxn modelId="{29F7BFFA-E547-4CC3-983F-4C4F7F3A68F1}" type="presOf" srcId="{9051EC78-08C3-4978-973C-07A9D5DFA3BC}" destId="{0B52FDF9-782C-4410-8FCC-209F925A0FCD}" srcOrd="0" destOrd="0" presId="urn:microsoft.com/office/officeart/2005/8/layout/process3"/>
    <dgm:cxn modelId="{20114904-82CA-469E-9DF2-132FDD54A955}" type="presOf" srcId="{723C4568-0FF6-45BA-8044-E466731502DF}" destId="{8DBBB054-8DE7-411C-A900-54A354EA760A}" srcOrd="0" destOrd="5" presId="urn:microsoft.com/office/officeart/2005/8/layout/process3"/>
    <dgm:cxn modelId="{D46479AE-1AB3-4FD0-A7C8-CA6822FB4DBA}" type="presOf" srcId="{DB5D6966-24C1-466A-BC98-40B206C934E0}" destId="{8DBBB054-8DE7-411C-A900-54A354EA760A}" srcOrd="0" destOrd="2" presId="urn:microsoft.com/office/officeart/2005/8/layout/process3"/>
    <dgm:cxn modelId="{B0B80455-7F78-4E7C-A9C2-B2A88375F9E5}" srcId="{9C315338-FE15-4B55-BA15-323D03BAACA9}" destId="{6B9E1C8D-4EB7-4723-A691-B46D45716BEF}" srcOrd="1" destOrd="0" parTransId="{9A7589C5-EF1F-414A-A9EA-FADABC2685BF}" sibTransId="{3AC0073E-5807-47CA-8C3F-1D78FBFDA718}"/>
    <dgm:cxn modelId="{52EB98E3-7D47-456D-A22C-84C8D0AAF907}" type="presOf" srcId="{DF0A9F45-FECA-4E92-85CF-84CA02C757A1}" destId="{1DD7B947-21F6-44A1-8F56-8A443EF9CA5B}" srcOrd="0" destOrd="0" presId="urn:microsoft.com/office/officeart/2005/8/layout/process3"/>
    <dgm:cxn modelId="{03C632DA-F8DA-4927-841A-3EA214D55470}" type="presOf" srcId="{DEDEC09A-60CF-4CD6-A129-1C2FEC2E0718}" destId="{4F02964D-0715-4D50-901B-E4BCBA767522}" srcOrd="0" destOrd="4" presId="urn:microsoft.com/office/officeart/2005/8/layout/process3"/>
    <dgm:cxn modelId="{93C5708C-526F-4F84-83C3-CB6C5BB0E78E}" srcId="{2393EE8D-97A0-4126-B228-9B6A06E256C5}" destId="{B0E760A0-378E-44AF-A047-AACD29CB89AF}" srcOrd="0" destOrd="0" parTransId="{6B745F76-DFC2-451F-853B-9558BA4C0B8F}" sibTransId="{43F6E490-86CA-4F48-80E8-6DCCCBE3AAD9}"/>
    <dgm:cxn modelId="{1953F6A8-DE50-497E-9237-DD7DC479D6FE}" srcId="{C7EC1D34-CEBA-4FA6-B769-DA00846816E8}" destId="{9C315338-FE15-4B55-BA15-323D03BAACA9}" srcOrd="2" destOrd="0" parTransId="{73E34A60-A7CD-485B-928D-17395A24100B}" sibTransId="{BF563EE4-AF33-4D96-B54A-1DD73B892CF0}"/>
    <dgm:cxn modelId="{0F742152-8581-4CBD-84C7-9CB968799E8F}" type="presOf" srcId="{62A86362-D970-4762-A286-2B40EFBB9ECA}" destId="{4F02964D-0715-4D50-901B-E4BCBA767522}" srcOrd="0" destOrd="6" presId="urn:microsoft.com/office/officeart/2005/8/layout/process3"/>
    <dgm:cxn modelId="{1F7820FA-F614-4FB0-87BE-633638A40652}" srcId="{9C315338-FE15-4B55-BA15-323D03BAACA9}" destId="{2EED87FB-F25E-42D8-AD2D-1848169A5E6D}" srcOrd="3" destOrd="0" parTransId="{4BD6B559-F885-476D-AB89-DF0871A5D9D2}" sibTransId="{EE3109A4-9C2C-44A9-A954-8357FCF1FCFB}"/>
    <dgm:cxn modelId="{7ECD2796-7E59-4D67-8D69-BAA6E7FA8473}" type="presOf" srcId="{552B30D1-8A28-4D98-9534-893A3350DAA5}" destId="{4F02964D-0715-4D50-901B-E4BCBA767522}" srcOrd="0" destOrd="8" presId="urn:microsoft.com/office/officeart/2005/8/layout/process3"/>
    <dgm:cxn modelId="{BE73AE85-A660-4E17-9F46-F974001913D9}" type="presOf" srcId="{06B08886-41CB-4D39-9AB1-949A1AAD36DE}" destId="{C788F441-8222-4863-BA5C-A459DE8DE51C}" srcOrd="0" destOrd="0" presId="urn:microsoft.com/office/officeart/2005/8/layout/process3"/>
    <dgm:cxn modelId="{F1C10793-6406-4BE5-BC7A-2262950C38F3}" srcId="{2393EE8D-97A0-4126-B228-9B6A06E256C5}" destId="{CE8F6A52-FBF1-4D17-ACC2-06900559A698}" srcOrd="1" destOrd="0" parTransId="{28B9B119-7B18-4F6F-BB4D-CD806B8E6EF5}" sibTransId="{9CED87C8-453F-4072-A520-59139CA9E2B1}"/>
    <dgm:cxn modelId="{84211374-21AA-4569-ABED-A206E3B61264}" type="presOf" srcId="{A962149A-1939-4D5F-BEF1-0CFBF61C1BBE}" destId="{CC90A0C5-DB01-41E5-B3BE-2462AF5F8611}" srcOrd="0" destOrd="0" presId="urn:microsoft.com/office/officeart/2005/8/layout/process3"/>
    <dgm:cxn modelId="{C619FA53-0775-4648-AC87-555C8CB2031D}" type="presOf" srcId="{B0E760A0-378E-44AF-A047-AACD29CB89AF}" destId="{4F02964D-0715-4D50-901B-E4BCBA767522}" srcOrd="0" destOrd="0" presId="urn:microsoft.com/office/officeart/2005/8/layout/process3"/>
    <dgm:cxn modelId="{2EFFBAAA-12F5-485F-819D-0E570EA49D6E}" srcId="{C7EC1D34-CEBA-4FA6-B769-DA00846816E8}" destId="{2393EE8D-97A0-4126-B228-9B6A06E256C5}" srcOrd="1" destOrd="0" parTransId="{B0A2BE21-0346-40CF-AA99-0555635AC6B7}" sibTransId="{06B08886-41CB-4D39-9AB1-949A1AAD36DE}"/>
    <dgm:cxn modelId="{B13A402A-B6AF-498F-A387-F3109A64F20E}" srcId="{9C315338-FE15-4B55-BA15-323D03BAACA9}" destId="{9A693AA9-40A1-4AF5-AF59-893222D72F70}" srcOrd="4" destOrd="0" parTransId="{C5802885-F886-4DB7-A425-31EFB249722E}" sibTransId="{E1CAA52D-BF87-448F-83DC-E9EFEDFE7931}"/>
    <dgm:cxn modelId="{1D6C24EE-FC3E-4888-BC08-925B86CD3D83}" type="presOf" srcId="{9C315338-FE15-4B55-BA15-323D03BAACA9}" destId="{D3A99568-1C09-4FF2-B843-ED7A0CD7B2BC}" srcOrd="0" destOrd="0" presId="urn:microsoft.com/office/officeart/2005/8/layout/process3"/>
    <dgm:cxn modelId="{37340DAD-1E5B-4E45-AECE-57D496B90955}" type="presOf" srcId="{C7EC1D34-CEBA-4FA6-B769-DA00846816E8}" destId="{4ACE09B6-1864-4B10-8B76-42A4BE0052DB}" srcOrd="0" destOrd="0" presId="urn:microsoft.com/office/officeart/2005/8/layout/process3"/>
    <dgm:cxn modelId="{9D93A812-99C2-4BA6-A564-72CD442D001B}" type="presOf" srcId="{C8A8CF2C-A1F2-4EFF-A780-7889B0FAF04C}" destId="{4F02964D-0715-4D50-901B-E4BCBA767522}" srcOrd="0" destOrd="10" presId="urn:microsoft.com/office/officeart/2005/8/layout/process3"/>
    <dgm:cxn modelId="{F8C1E35A-46CE-4ED4-B346-6D8965148B90}" srcId="{9C315338-FE15-4B55-BA15-323D03BAACA9}" destId="{DB5D6966-24C1-466A-BC98-40B206C934E0}" srcOrd="2" destOrd="0" parTransId="{55898A9A-618E-4DA3-80A8-7C8778512DF4}" sibTransId="{C9D9EBF5-EF2C-41AD-AB16-ED578FAB4C2B}"/>
    <dgm:cxn modelId="{73467E17-97E9-4884-9501-A5BBEAE48615}" type="presOf" srcId="{06B08886-41CB-4D39-9AB1-949A1AAD36DE}" destId="{726DC98A-4065-47E3-B5B3-2D958E54F1E7}" srcOrd="1" destOrd="0" presId="urn:microsoft.com/office/officeart/2005/8/layout/process3"/>
    <dgm:cxn modelId="{26AC2658-C713-4F02-9129-C8A7CBE78AFF}" type="presOf" srcId="{2393EE8D-97A0-4126-B228-9B6A06E256C5}" destId="{AF0734FB-FFD0-4F31-9FA2-004075A71940}" srcOrd="1" destOrd="0" presId="urn:microsoft.com/office/officeart/2005/8/layout/process3"/>
    <dgm:cxn modelId="{5DAD68EC-327D-414E-8ABF-8D510B945436}" type="presOf" srcId="{E4A5277A-3495-4419-B90A-E1A71B408F2C}" destId="{4F02964D-0715-4D50-901B-E4BCBA767522}" srcOrd="0" destOrd="2" presId="urn:microsoft.com/office/officeart/2005/8/layout/process3"/>
    <dgm:cxn modelId="{BDC9B595-AB0A-42CA-B7E0-397C5D6C1282}" srcId="{9051EC78-08C3-4978-973C-07A9D5DFA3BC}" destId="{B491E8D2-6376-4C24-A438-5F39E416868D}" srcOrd="2" destOrd="0" parTransId="{23A1DD7A-BDDC-420E-89DB-4430A01FADA1}" sibTransId="{A0C0486B-623C-48E8-95BC-9072A930E97F}"/>
    <dgm:cxn modelId="{B036E6A2-E2E1-4F99-9E27-A2B74D49F508}" type="presOf" srcId="{9C315338-FE15-4B55-BA15-323D03BAACA9}" destId="{020FB2F3-CC71-4609-B33E-721A85BF7855}" srcOrd="1" destOrd="0" presId="urn:microsoft.com/office/officeart/2005/8/layout/process3"/>
    <dgm:cxn modelId="{3DFA8608-83F4-4890-97E5-D69A8812AD1B}" type="presOf" srcId="{6B9E1C8D-4EB7-4723-A691-B46D45716BEF}" destId="{8DBBB054-8DE7-411C-A900-54A354EA760A}" srcOrd="0" destOrd="1" presId="urn:microsoft.com/office/officeart/2005/8/layout/process3"/>
    <dgm:cxn modelId="{2D5CDF8C-EB65-4BB9-B315-20A11976E090}" type="presOf" srcId="{9A693AA9-40A1-4AF5-AF59-893222D72F70}" destId="{8DBBB054-8DE7-411C-A900-54A354EA760A}" srcOrd="0" destOrd="4" presId="urn:microsoft.com/office/officeart/2005/8/layout/process3"/>
    <dgm:cxn modelId="{00278BCC-1008-4A15-BEDC-98748A18B609}" type="presOf" srcId="{2393EE8D-97A0-4126-B228-9B6A06E256C5}" destId="{DB457A52-AA80-4F59-9C4B-040950B5C640}" srcOrd="0" destOrd="0" presId="urn:microsoft.com/office/officeart/2005/8/layout/process3"/>
    <dgm:cxn modelId="{DEAE540B-D237-42A0-A13C-4F45264464C7}" srcId="{2393EE8D-97A0-4126-B228-9B6A06E256C5}" destId="{9F22FD30-8324-40E8-B62A-3814463A0AD9}" srcOrd="3" destOrd="0" parTransId="{C3F9069C-C271-46C5-9B6F-815340A03810}" sibTransId="{C066A99E-DA53-4378-82EB-9BC2A4CA48D3}"/>
    <dgm:cxn modelId="{BBFA8731-F7E1-49B4-BD8F-C4D7F5072E6F}" srcId="{2393EE8D-97A0-4126-B228-9B6A06E256C5}" destId="{4DE0B11A-C856-4205-82F0-68476D56F947}" srcOrd="9" destOrd="0" parTransId="{71D0BBD8-43DF-400B-9CD8-3EB57CCEA6F7}" sibTransId="{920C2A7C-0A09-4058-B6EB-C7D58F085666}"/>
    <dgm:cxn modelId="{CA9DA290-15D3-4F51-9498-54F577290ECC}" type="presOf" srcId="{7FAC8B30-B025-4224-A447-F3F48A7CF8F2}" destId="{8DBBB054-8DE7-411C-A900-54A354EA760A}" srcOrd="0" destOrd="0" presId="urn:microsoft.com/office/officeart/2005/8/layout/process3"/>
    <dgm:cxn modelId="{9D4BDAEE-E6D6-406D-BEDE-C4D5F12B335D}" type="presOf" srcId="{EB382ADF-8032-4A03-9C54-039603F6B7B3}" destId="{CC90A0C5-DB01-41E5-B3BE-2462AF5F8611}" srcOrd="0" destOrd="1" presId="urn:microsoft.com/office/officeart/2005/8/layout/process3"/>
    <dgm:cxn modelId="{D6E504CE-A0FC-4218-91D3-1773AAFE8DD4}" type="presOf" srcId="{4DE0B11A-C856-4205-82F0-68476D56F947}" destId="{4F02964D-0715-4D50-901B-E4BCBA767522}" srcOrd="0" destOrd="9" presId="urn:microsoft.com/office/officeart/2005/8/layout/process3"/>
    <dgm:cxn modelId="{0052D138-B2B0-4E86-8BE7-FD99E6BBFF7A}" srcId="{2393EE8D-97A0-4126-B228-9B6A06E256C5}" destId="{C8A8CF2C-A1F2-4EFF-A780-7889B0FAF04C}" srcOrd="10" destOrd="0" parTransId="{94BC0C10-2FF1-4AD9-9DFC-BD8652A91EFB}" sibTransId="{A354692B-0A5D-4529-AC91-0F03FF87B918}"/>
    <dgm:cxn modelId="{536DFE2A-D029-4C35-80B4-BC0C382120EC}" type="presOf" srcId="{9051EC78-08C3-4978-973C-07A9D5DFA3BC}" destId="{5A6903E4-EBC5-4AF6-8644-B1AE7A42868F}" srcOrd="1" destOrd="0" presId="urn:microsoft.com/office/officeart/2005/8/layout/process3"/>
    <dgm:cxn modelId="{B110AD80-E886-470A-99EB-DB34B8631064}" srcId="{2393EE8D-97A0-4126-B228-9B6A06E256C5}" destId="{DEDEC09A-60CF-4CD6-A129-1C2FEC2E0718}" srcOrd="4" destOrd="0" parTransId="{69D35B02-FBAF-40C6-922E-A29C3A8049B6}" sibTransId="{1219E0E0-E4E7-42D2-B3F6-BAA19B0DAD06}"/>
    <dgm:cxn modelId="{A5EB4B32-AEA1-4CBE-A97C-1F59A1CEFD2D}" srcId="{9C315338-FE15-4B55-BA15-323D03BAACA9}" destId="{723C4568-0FF6-45BA-8044-E466731502DF}" srcOrd="5" destOrd="0" parTransId="{D97AFEFC-EFC5-4860-8D67-28C8AE16C805}" sibTransId="{ECA54522-6BDB-4260-8A48-4503021B82CE}"/>
    <dgm:cxn modelId="{22B4C5E2-EAA1-4D58-A16A-23114D6505E1}" srcId="{9051EC78-08C3-4978-973C-07A9D5DFA3BC}" destId="{EB382ADF-8032-4A03-9C54-039603F6B7B3}" srcOrd="1" destOrd="0" parTransId="{98DCFB88-E1F4-4D63-8FDB-246C31842FB9}" sibTransId="{DAE7B25C-35EB-405E-A038-5856AA219ABF}"/>
    <dgm:cxn modelId="{77748864-244B-45A4-81D8-99DAFD66D244}" srcId="{2393EE8D-97A0-4126-B228-9B6A06E256C5}" destId="{552B30D1-8A28-4D98-9534-893A3350DAA5}" srcOrd="8" destOrd="0" parTransId="{7DCF2D5C-C0A9-452B-98D0-8631717DCE46}" sibTransId="{75B4CCC0-2FE3-4136-8258-BD6917CE2898}"/>
    <dgm:cxn modelId="{033F16AF-B4F3-46B0-8134-8D9333D7C350}" srcId="{2393EE8D-97A0-4126-B228-9B6A06E256C5}" destId="{E4A5277A-3495-4419-B90A-E1A71B408F2C}" srcOrd="2" destOrd="0" parTransId="{FAAFE535-6B8E-4201-83C0-4473EF3DF2A7}" sibTransId="{327E709B-0764-42D7-A713-084B44FA8311}"/>
    <dgm:cxn modelId="{D00DE346-6453-41EE-BFDF-23753BECA3E2}" srcId="{9051EC78-08C3-4978-973C-07A9D5DFA3BC}" destId="{A962149A-1939-4D5F-BEF1-0CFBF61C1BBE}" srcOrd="0" destOrd="0" parTransId="{9D2CB70F-6D13-4456-8EEE-2C6B98A8F717}" sibTransId="{9B2E6CF2-1976-4628-8688-C63981336BAE}"/>
    <dgm:cxn modelId="{27559484-F3F4-4B14-93DF-FF6100CF242A}" srcId="{2393EE8D-97A0-4126-B228-9B6A06E256C5}" destId="{B5755B1B-89E9-46C6-A9E6-9BD868FBA8E1}" srcOrd="7" destOrd="0" parTransId="{45DB721B-6EF8-4E4D-A470-114A9FC47FCB}" sibTransId="{4BFA22F1-E957-4A7C-B762-B3837F7D4046}"/>
    <dgm:cxn modelId="{C8D04C35-9525-4D95-8738-E78E58FCA319}" type="presOf" srcId="{B5755B1B-89E9-46C6-A9E6-9BD868FBA8E1}" destId="{4F02964D-0715-4D50-901B-E4BCBA767522}" srcOrd="0" destOrd="7" presId="urn:microsoft.com/office/officeart/2005/8/layout/process3"/>
    <dgm:cxn modelId="{B60D25A4-326F-4C2F-8423-F46B1D571E7D}" type="presOf" srcId="{2EED87FB-F25E-42D8-AD2D-1848169A5E6D}" destId="{8DBBB054-8DE7-411C-A900-54A354EA760A}" srcOrd="0" destOrd="3" presId="urn:microsoft.com/office/officeart/2005/8/layout/process3"/>
    <dgm:cxn modelId="{ABDFC498-FBE0-4233-96F9-85C2F6D4B2D5}" type="presOf" srcId="{DF0A9F45-FECA-4E92-85CF-84CA02C757A1}" destId="{2B5DB5A5-DA37-4981-89DE-FB89A9CD2A76}" srcOrd="1" destOrd="0" presId="urn:microsoft.com/office/officeart/2005/8/layout/process3"/>
    <dgm:cxn modelId="{8125F575-3625-4A45-84EB-2EE925EB543A}" type="presOf" srcId="{9F22FD30-8324-40E8-B62A-3814463A0AD9}" destId="{4F02964D-0715-4D50-901B-E4BCBA767522}" srcOrd="0" destOrd="3" presId="urn:microsoft.com/office/officeart/2005/8/layout/process3"/>
    <dgm:cxn modelId="{4AD4006F-A1AE-4E37-9601-034BA177D766}" srcId="{2393EE8D-97A0-4126-B228-9B6A06E256C5}" destId="{1F3A1863-E2A4-40F8-9CD0-B50C54EE4443}" srcOrd="5" destOrd="0" parTransId="{3B8A586C-9477-4079-B790-62EEE5C14291}" sibTransId="{FC611774-0634-429E-80B7-27193D853A09}"/>
    <dgm:cxn modelId="{9873BBC0-311C-4A41-82CD-632E7F023D3C}" srcId="{C7EC1D34-CEBA-4FA6-B769-DA00846816E8}" destId="{9051EC78-08C3-4978-973C-07A9D5DFA3BC}" srcOrd="0" destOrd="0" parTransId="{CE86B703-1A58-435C-B02C-E1D135F8D050}" sibTransId="{DF0A9F45-FECA-4E92-85CF-84CA02C757A1}"/>
    <dgm:cxn modelId="{3CE09F95-E05E-4BE3-BC4D-56E2B8D21CDF}" type="presParOf" srcId="{4ACE09B6-1864-4B10-8B76-42A4BE0052DB}" destId="{FE3E0C52-685B-4862-B063-81EB8FE1E17B}" srcOrd="0" destOrd="0" presId="urn:microsoft.com/office/officeart/2005/8/layout/process3"/>
    <dgm:cxn modelId="{EB82CA60-F19A-4F92-9B1A-5B8542D9DB3D}" type="presParOf" srcId="{FE3E0C52-685B-4862-B063-81EB8FE1E17B}" destId="{0B52FDF9-782C-4410-8FCC-209F925A0FCD}" srcOrd="0" destOrd="0" presId="urn:microsoft.com/office/officeart/2005/8/layout/process3"/>
    <dgm:cxn modelId="{F70ED28C-1DED-475F-8E83-29A0BD377EED}" type="presParOf" srcId="{FE3E0C52-685B-4862-B063-81EB8FE1E17B}" destId="{5A6903E4-EBC5-4AF6-8644-B1AE7A42868F}" srcOrd="1" destOrd="0" presId="urn:microsoft.com/office/officeart/2005/8/layout/process3"/>
    <dgm:cxn modelId="{44736378-0FD6-4CEF-AD28-6AC172DB1165}" type="presParOf" srcId="{FE3E0C52-685B-4862-B063-81EB8FE1E17B}" destId="{CC90A0C5-DB01-41E5-B3BE-2462AF5F8611}" srcOrd="2" destOrd="0" presId="urn:microsoft.com/office/officeart/2005/8/layout/process3"/>
    <dgm:cxn modelId="{93D50AF8-1658-4AC3-84AC-7847B14A4471}" type="presParOf" srcId="{4ACE09B6-1864-4B10-8B76-42A4BE0052DB}" destId="{1DD7B947-21F6-44A1-8F56-8A443EF9CA5B}" srcOrd="1" destOrd="0" presId="urn:microsoft.com/office/officeart/2005/8/layout/process3"/>
    <dgm:cxn modelId="{144CE42A-FC0F-497E-B64E-0D548C878D44}" type="presParOf" srcId="{1DD7B947-21F6-44A1-8F56-8A443EF9CA5B}" destId="{2B5DB5A5-DA37-4981-89DE-FB89A9CD2A76}" srcOrd="0" destOrd="0" presId="urn:microsoft.com/office/officeart/2005/8/layout/process3"/>
    <dgm:cxn modelId="{9473A249-980D-4ADA-8789-B8FAE6848070}" type="presParOf" srcId="{4ACE09B6-1864-4B10-8B76-42A4BE0052DB}" destId="{487B3592-65F5-42C3-A405-D1BF1A1FBCFB}" srcOrd="2" destOrd="0" presId="urn:microsoft.com/office/officeart/2005/8/layout/process3"/>
    <dgm:cxn modelId="{A51EA419-99E5-4A3A-A4EC-115F990A7860}" type="presParOf" srcId="{487B3592-65F5-42C3-A405-D1BF1A1FBCFB}" destId="{DB457A52-AA80-4F59-9C4B-040950B5C640}" srcOrd="0" destOrd="0" presId="urn:microsoft.com/office/officeart/2005/8/layout/process3"/>
    <dgm:cxn modelId="{55ECE158-0F0F-41DC-B7E6-45106730542B}" type="presParOf" srcId="{487B3592-65F5-42C3-A405-D1BF1A1FBCFB}" destId="{AF0734FB-FFD0-4F31-9FA2-004075A71940}" srcOrd="1" destOrd="0" presId="urn:microsoft.com/office/officeart/2005/8/layout/process3"/>
    <dgm:cxn modelId="{661A4188-CECA-4522-9B07-FA6C017D5478}" type="presParOf" srcId="{487B3592-65F5-42C3-A405-D1BF1A1FBCFB}" destId="{4F02964D-0715-4D50-901B-E4BCBA767522}" srcOrd="2" destOrd="0" presId="urn:microsoft.com/office/officeart/2005/8/layout/process3"/>
    <dgm:cxn modelId="{538B7B86-563D-40B4-BF4F-704654F4E189}" type="presParOf" srcId="{4ACE09B6-1864-4B10-8B76-42A4BE0052DB}" destId="{C788F441-8222-4863-BA5C-A459DE8DE51C}" srcOrd="3" destOrd="0" presId="urn:microsoft.com/office/officeart/2005/8/layout/process3"/>
    <dgm:cxn modelId="{2043D8B3-6B33-4305-9EA8-CF2D404FFCD2}" type="presParOf" srcId="{C788F441-8222-4863-BA5C-A459DE8DE51C}" destId="{726DC98A-4065-47E3-B5B3-2D958E54F1E7}" srcOrd="0" destOrd="0" presId="urn:microsoft.com/office/officeart/2005/8/layout/process3"/>
    <dgm:cxn modelId="{E0A1C64A-F7CE-4EB8-903C-74FC764861CC}" type="presParOf" srcId="{4ACE09B6-1864-4B10-8B76-42A4BE0052DB}" destId="{5154F5DD-59FB-4D00-9C41-E2588AC3B7FB}" srcOrd="4" destOrd="0" presId="urn:microsoft.com/office/officeart/2005/8/layout/process3"/>
    <dgm:cxn modelId="{BF9C4BD1-E7D7-4412-935E-B37017CB3855}" type="presParOf" srcId="{5154F5DD-59FB-4D00-9C41-E2588AC3B7FB}" destId="{D3A99568-1C09-4FF2-B843-ED7A0CD7B2BC}" srcOrd="0" destOrd="0" presId="urn:microsoft.com/office/officeart/2005/8/layout/process3"/>
    <dgm:cxn modelId="{7548C4FD-970F-477F-AF32-612A9D810290}" type="presParOf" srcId="{5154F5DD-59FB-4D00-9C41-E2588AC3B7FB}" destId="{020FB2F3-CC71-4609-B33E-721A85BF7855}" srcOrd="1" destOrd="0" presId="urn:microsoft.com/office/officeart/2005/8/layout/process3"/>
    <dgm:cxn modelId="{1F6D936A-7F8E-4E75-835A-B6192A3A2C8B}" type="presParOf" srcId="{5154F5DD-59FB-4D00-9C41-E2588AC3B7FB}" destId="{8DBBB054-8DE7-411C-A900-54A354EA760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EC1D34-CEBA-4FA6-B769-DA00846816E8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962149A-1939-4D5F-BEF1-0CFBF61C1BBE}">
      <dgm:prSet phldrT="[Texte]" custT="1"/>
      <dgm:spPr/>
      <dgm:t>
        <a:bodyPr/>
        <a:lstStyle/>
        <a:p>
          <a:pPr rtl="1"/>
          <a:r>
            <a:rPr lang="ar-MA" sz="2400" b="1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أساتذة القسم</a:t>
          </a:r>
          <a:endParaRPr lang="fr-FR" sz="2400" b="1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9D2CB70F-6D13-4456-8EEE-2C6B98A8F717}" type="parTrans" cxnId="{D00DE346-6453-41EE-BFDF-23753BECA3E2}">
      <dgm:prSet/>
      <dgm:spPr/>
      <dgm:t>
        <a:bodyPr/>
        <a:lstStyle/>
        <a:p>
          <a:endParaRPr lang="fr-FR"/>
        </a:p>
      </dgm:t>
    </dgm:pt>
    <dgm:pt modelId="{9B2E6CF2-1976-4628-8688-C63981336BAE}" type="sibTrans" cxnId="{D00DE346-6453-41EE-BFDF-23753BECA3E2}">
      <dgm:prSet/>
      <dgm:spPr/>
      <dgm:t>
        <a:bodyPr/>
        <a:lstStyle/>
        <a:p>
          <a:endParaRPr lang="fr-FR"/>
        </a:p>
      </dgm:t>
    </dgm:pt>
    <dgm:pt modelId="{2393EE8D-97A0-4126-B228-9B6A06E256C5}">
      <dgm:prSet phldrT="[Texte]"/>
      <dgm:spPr/>
      <dgm:t>
        <a:bodyPr/>
        <a:lstStyle/>
        <a:p>
          <a:pPr algn="ctr"/>
          <a:r>
            <a:rPr lang="ar-MA" dirty="0" smtClean="0"/>
            <a:t>الإجراءات المتخذة</a:t>
          </a:r>
          <a:endParaRPr lang="fr-FR" dirty="0"/>
        </a:p>
      </dgm:t>
    </dgm:pt>
    <dgm:pt modelId="{B0A2BE21-0346-40CF-AA99-0555635AC6B7}" type="parTrans" cxnId="{2EFFBAAA-12F5-485F-819D-0E570EA49D6E}">
      <dgm:prSet/>
      <dgm:spPr/>
      <dgm:t>
        <a:bodyPr/>
        <a:lstStyle/>
        <a:p>
          <a:endParaRPr lang="fr-FR"/>
        </a:p>
      </dgm:t>
    </dgm:pt>
    <dgm:pt modelId="{06B08886-41CB-4D39-9AB1-949A1AAD36DE}" type="sibTrans" cxnId="{2EFFBAAA-12F5-485F-819D-0E570EA49D6E}">
      <dgm:prSet/>
      <dgm:spPr>
        <a:solidFill>
          <a:srgbClr val="7030A0"/>
        </a:solidFill>
      </dgm:spPr>
      <dgm:t>
        <a:bodyPr/>
        <a:lstStyle/>
        <a:p>
          <a:endParaRPr lang="fr-FR"/>
        </a:p>
      </dgm:t>
    </dgm:pt>
    <dgm:pt modelId="{B0E760A0-378E-44AF-A047-AACD29CB89AF}">
      <dgm:prSet phldrT="[Texte]" custT="1"/>
      <dgm:spPr/>
      <dgm:t>
        <a:bodyPr/>
        <a:lstStyle/>
        <a:p>
          <a:pPr marL="114300" marR="0" indent="0" algn="r" defTabSz="622300" rtl="1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ar-MA" sz="2000" b="1" dirty="0" smtClean="0">
              <a:solidFill>
                <a:srgbClr val="0070C0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مقابلات فردية للتشخيص رفقة إطار الدعم الاجتماعي أبانت عن: </a:t>
          </a:r>
          <a:endParaRPr lang="fr-FR" sz="2000" b="1" dirty="0" smtClean="0">
            <a:solidFill>
              <a:srgbClr val="0070C0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6B745F76-DFC2-451F-853B-9558BA4C0B8F}" type="parTrans" cxnId="{93C5708C-526F-4F84-83C3-CB6C5BB0E78E}">
      <dgm:prSet/>
      <dgm:spPr/>
      <dgm:t>
        <a:bodyPr/>
        <a:lstStyle/>
        <a:p>
          <a:endParaRPr lang="fr-FR"/>
        </a:p>
      </dgm:t>
    </dgm:pt>
    <dgm:pt modelId="{43F6E490-86CA-4F48-80E8-6DCCCBE3AAD9}" type="sibTrans" cxnId="{93C5708C-526F-4F84-83C3-CB6C5BB0E78E}">
      <dgm:prSet/>
      <dgm:spPr/>
      <dgm:t>
        <a:bodyPr/>
        <a:lstStyle/>
        <a:p>
          <a:endParaRPr lang="fr-FR"/>
        </a:p>
      </dgm:t>
    </dgm:pt>
    <dgm:pt modelId="{9C315338-FE15-4B55-BA15-323D03BAACA9}">
      <dgm:prSet phldrT="[Texte]"/>
      <dgm:spPr/>
      <dgm:t>
        <a:bodyPr/>
        <a:lstStyle/>
        <a:p>
          <a:pPr algn="ctr"/>
          <a:r>
            <a:rPr lang="ar-MA" dirty="0" smtClean="0"/>
            <a:t>المرافقة و التتبع</a:t>
          </a:r>
          <a:endParaRPr lang="fr-FR" dirty="0"/>
        </a:p>
      </dgm:t>
    </dgm:pt>
    <dgm:pt modelId="{73E34A60-A7CD-485B-928D-17395A24100B}" type="parTrans" cxnId="{1953F6A8-DE50-497E-9237-DD7DC479D6FE}">
      <dgm:prSet/>
      <dgm:spPr/>
      <dgm:t>
        <a:bodyPr/>
        <a:lstStyle/>
        <a:p>
          <a:endParaRPr lang="fr-FR"/>
        </a:p>
      </dgm:t>
    </dgm:pt>
    <dgm:pt modelId="{BF563EE4-AF33-4D96-B54A-1DD73B892CF0}" type="sibTrans" cxnId="{1953F6A8-DE50-497E-9237-DD7DC479D6FE}">
      <dgm:prSet/>
      <dgm:spPr/>
      <dgm:t>
        <a:bodyPr/>
        <a:lstStyle/>
        <a:p>
          <a:endParaRPr lang="fr-FR"/>
        </a:p>
      </dgm:t>
    </dgm:pt>
    <dgm:pt modelId="{EB382ADF-8032-4A03-9C54-039603F6B7B3}">
      <dgm:prSet custT="1"/>
      <dgm:spPr/>
      <dgm:t>
        <a:bodyPr/>
        <a:lstStyle/>
        <a:p>
          <a:pPr rtl="1"/>
          <a:r>
            <a:rPr lang="ar-MA" sz="2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تعرض التلميذ للتنمر والعنف اللفظي</a:t>
          </a:r>
          <a:endParaRPr lang="fr-FR" sz="2000" b="1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98DCFB88-E1F4-4D63-8FDB-246C31842FB9}" type="parTrans" cxnId="{22B4C5E2-EAA1-4D58-A16A-23114D6505E1}">
      <dgm:prSet/>
      <dgm:spPr/>
      <dgm:t>
        <a:bodyPr/>
        <a:lstStyle/>
        <a:p>
          <a:endParaRPr lang="fr-FR"/>
        </a:p>
      </dgm:t>
    </dgm:pt>
    <dgm:pt modelId="{DAE7B25C-35EB-405E-A038-5856AA219ABF}" type="sibTrans" cxnId="{22B4C5E2-EAA1-4D58-A16A-23114D6505E1}">
      <dgm:prSet/>
      <dgm:spPr/>
      <dgm:t>
        <a:bodyPr/>
        <a:lstStyle/>
        <a:p>
          <a:endParaRPr lang="fr-FR"/>
        </a:p>
      </dgm:t>
    </dgm:pt>
    <dgm:pt modelId="{B5755B1B-89E9-46C6-A9E6-9BD868FBA8E1}">
      <dgm:prSet custT="1"/>
      <dgm:spPr/>
      <dgm:t>
        <a:bodyPr/>
        <a:lstStyle/>
        <a:p>
          <a:pPr marL="171450" indent="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2000" b="1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45DB721B-6EF8-4E4D-A470-114A9FC47FCB}" type="parTrans" cxnId="{27559484-F3F4-4B14-93DF-FF6100CF242A}">
      <dgm:prSet/>
      <dgm:spPr/>
      <dgm:t>
        <a:bodyPr/>
        <a:lstStyle/>
        <a:p>
          <a:endParaRPr lang="fr-FR"/>
        </a:p>
      </dgm:t>
    </dgm:pt>
    <dgm:pt modelId="{4BFA22F1-E957-4A7C-B762-B3837F7D4046}" type="sibTrans" cxnId="{27559484-F3F4-4B14-93DF-FF6100CF242A}">
      <dgm:prSet/>
      <dgm:spPr/>
      <dgm:t>
        <a:bodyPr/>
        <a:lstStyle/>
        <a:p>
          <a:endParaRPr lang="fr-FR"/>
        </a:p>
      </dgm:t>
    </dgm:pt>
    <dgm:pt modelId="{C8A8CF2C-A1F2-4EFF-A780-7889B0FAF04C}">
      <dgm:prSet custT="1"/>
      <dgm:spPr/>
      <dgm:t>
        <a:bodyPr/>
        <a:lstStyle/>
        <a:p>
          <a:pPr marL="171450" indent="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2000" b="1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94BC0C10-2FF1-4AD9-9DFC-BD8652A91EFB}" type="parTrans" cxnId="{0052D138-B2B0-4E86-8BE7-FD99E6BBFF7A}">
      <dgm:prSet/>
      <dgm:spPr/>
      <dgm:t>
        <a:bodyPr/>
        <a:lstStyle/>
        <a:p>
          <a:endParaRPr lang="fr-FR"/>
        </a:p>
      </dgm:t>
    </dgm:pt>
    <dgm:pt modelId="{A354692B-0A5D-4529-AC91-0F03FF87B918}" type="sibTrans" cxnId="{0052D138-B2B0-4E86-8BE7-FD99E6BBFF7A}">
      <dgm:prSet/>
      <dgm:spPr/>
      <dgm:t>
        <a:bodyPr/>
        <a:lstStyle/>
        <a:p>
          <a:endParaRPr lang="fr-FR"/>
        </a:p>
      </dgm:t>
    </dgm:pt>
    <dgm:pt modelId="{7FAC8B30-B025-4224-A447-F3F48A7CF8F2}">
      <dgm:prSet custT="1"/>
      <dgm:spPr/>
      <dgm:t>
        <a:bodyPr/>
        <a:lstStyle/>
        <a:p>
          <a:pPr algn="r" rtl="1"/>
          <a:r>
            <a:rPr lang="ar-MA" sz="2000" b="1" dirty="0" smtClean="0">
              <a:solidFill>
                <a:srgbClr val="0070C0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بعد تكثيف المقابلات و الدعم النفسي للتلميذ لوحظ :</a:t>
          </a:r>
          <a:endParaRPr lang="fr-FR" sz="2000" b="1" dirty="0">
            <a:solidFill>
              <a:srgbClr val="0070C0"/>
            </a:solidFill>
          </a:endParaRPr>
        </a:p>
      </dgm:t>
    </dgm:pt>
    <dgm:pt modelId="{86F03288-34C0-4C7E-889A-07E1D8A4C006}" type="parTrans" cxnId="{45C39A9C-D77A-4408-9C37-1B8921FD9677}">
      <dgm:prSet/>
      <dgm:spPr/>
      <dgm:t>
        <a:bodyPr/>
        <a:lstStyle/>
        <a:p>
          <a:endParaRPr lang="fr-FR"/>
        </a:p>
      </dgm:t>
    </dgm:pt>
    <dgm:pt modelId="{005E8095-DC0A-4197-9399-8783D1113D3F}" type="sibTrans" cxnId="{45C39A9C-D77A-4408-9C37-1B8921FD9677}">
      <dgm:prSet/>
      <dgm:spPr/>
      <dgm:t>
        <a:bodyPr/>
        <a:lstStyle/>
        <a:p>
          <a:endParaRPr lang="fr-FR"/>
        </a:p>
      </dgm:t>
    </dgm:pt>
    <dgm:pt modelId="{9051EC78-08C3-4978-973C-07A9D5DFA3BC}">
      <dgm:prSet phldrT="[Texte]"/>
      <dgm:spPr/>
      <dgm:t>
        <a:bodyPr/>
        <a:lstStyle/>
        <a:p>
          <a:pPr algn="ctr"/>
          <a:r>
            <a:rPr lang="ar-MA" dirty="0" smtClean="0"/>
            <a:t>مصدر الإحالة وكيفية رصد الحالة</a:t>
          </a:r>
          <a:endParaRPr lang="fr-FR" dirty="0"/>
        </a:p>
      </dgm:t>
    </dgm:pt>
    <dgm:pt modelId="{DF0A9F45-FECA-4E92-85CF-84CA02C757A1}" type="sibTrans" cxnId="{9873BBC0-311C-4A41-82CD-632E7F023D3C}">
      <dgm:prSet/>
      <dgm:spPr>
        <a:solidFill>
          <a:srgbClr val="7030A0"/>
        </a:solidFill>
      </dgm:spPr>
      <dgm:t>
        <a:bodyPr/>
        <a:lstStyle/>
        <a:p>
          <a:endParaRPr lang="fr-FR"/>
        </a:p>
      </dgm:t>
    </dgm:pt>
    <dgm:pt modelId="{CE86B703-1A58-435C-B02C-E1D135F8D050}" type="parTrans" cxnId="{9873BBC0-311C-4A41-82CD-632E7F023D3C}">
      <dgm:prSet/>
      <dgm:spPr/>
      <dgm:t>
        <a:bodyPr/>
        <a:lstStyle/>
        <a:p>
          <a:endParaRPr lang="fr-FR"/>
        </a:p>
      </dgm:t>
    </dgm:pt>
    <dgm:pt modelId="{1F3A1863-E2A4-40F8-9CD0-B50C54EE4443}">
      <dgm:prSet custT="1"/>
      <dgm:spPr/>
      <dgm:t>
        <a:bodyPr/>
        <a:lstStyle/>
        <a:p>
          <a:pPr marL="0" marR="0" indent="0" algn="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ar-MA" sz="2000" b="1" dirty="0" smtClean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3B8A586C-9477-4079-B790-62EEE5C14291}" type="parTrans" cxnId="{4AD4006F-A1AE-4E37-9601-034BA177D766}">
      <dgm:prSet/>
      <dgm:spPr/>
      <dgm:t>
        <a:bodyPr/>
        <a:lstStyle/>
        <a:p>
          <a:endParaRPr lang="fr-FR"/>
        </a:p>
      </dgm:t>
    </dgm:pt>
    <dgm:pt modelId="{FC611774-0634-429E-80B7-27193D853A09}" type="sibTrans" cxnId="{4AD4006F-A1AE-4E37-9601-034BA177D766}">
      <dgm:prSet/>
      <dgm:spPr/>
      <dgm:t>
        <a:bodyPr/>
        <a:lstStyle/>
        <a:p>
          <a:endParaRPr lang="fr-FR"/>
        </a:p>
      </dgm:t>
    </dgm:pt>
    <dgm:pt modelId="{B7C337AC-45FC-4288-BAE7-0050DFF076E7}">
      <dgm:prSet custT="1"/>
      <dgm:spPr/>
      <dgm:t>
        <a:bodyPr/>
        <a:lstStyle/>
        <a:p>
          <a:pPr marL="171450" indent="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ar-MA" sz="2000" b="1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- شاحب اللون ، بنية جسمانية ضعيفة ،فقدان في الشهية ،سريع التعب</a:t>
          </a:r>
          <a:endParaRPr lang="fr-FR" sz="2000" b="1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94C55FA4-A86E-41DC-B428-7D2044DA40EA}" type="parTrans" cxnId="{80FAF78C-AB82-4DD3-B247-A36A6827AC3A}">
      <dgm:prSet/>
      <dgm:spPr/>
      <dgm:t>
        <a:bodyPr/>
        <a:lstStyle/>
        <a:p>
          <a:endParaRPr lang="fr-FR"/>
        </a:p>
      </dgm:t>
    </dgm:pt>
    <dgm:pt modelId="{5E1C1A7A-F806-4E29-9530-3D2D6CF62A0F}" type="sibTrans" cxnId="{80FAF78C-AB82-4DD3-B247-A36A6827AC3A}">
      <dgm:prSet/>
      <dgm:spPr/>
      <dgm:t>
        <a:bodyPr/>
        <a:lstStyle/>
        <a:p>
          <a:endParaRPr lang="fr-FR"/>
        </a:p>
      </dgm:t>
    </dgm:pt>
    <dgm:pt modelId="{0B3D8654-0611-455B-AC6B-D07F263F9E24}">
      <dgm:prSet custT="1"/>
      <dgm:spPr/>
      <dgm:t>
        <a:bodyPr/>
        <a:lstStyle/>
        <a:p>
          <a:pPr marL="0" marR="0" indent="0" algn="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ar-MA" sz="2000" b="1" dirty="0" smtClean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0F9C67F4-AF47-4A2D-8740-6720E7C1974C}" type="parTrans" cxnId="{CFBC5CB1-EFFD-4478-B9AB-83D0D0A281E3}">
      <dgm:prSet/>
      <dgm:spPr/>
      <dgm:t>
        <a:bodyPr/>
        <a:lstStyle/>
        <a:p>
          <a:endParaRPr lang="fr-FR"/>
        </a:p>
      </dgm:t>
    </dgm:pt>
    <dgm:pt modelId="{3716C87C-1C55-42AE-AD04-01E1C84D997B}" type="sibTrans" cxnId="{CFBC5CB1-EFFD-4478-B9AB-83D0D0A281E3}">
      <dgm:prSet/>
      <dgm:spPr/>
      <dgm:t>
        <a:bodyPr/>
        <a:lstStyle/>
        <a:p>
          <a:endParaRPr lang="fr-FR"/>
        </a:p>
      </dgm:t>
    </dgm:pt>
    <dgm:pt modelId="{CD29021F-DA3B-448E-A5C9-C2AF29D01E1F}">
      <dgm:prSet custT="1"/>
      <dgm:spPr/>
      <dgm:t>
        <a:bodyPr/>
        <a:lstStyle/>
        <a:p>
          <a:pPr marL="0" marR="0" indent="0" algn="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MA" sz="2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توجيه التلميذ لزيارة أخصائي نفسي لتتبع حالته باستمرار</a:t>
          </a:r>
          <a:endParaRPr lang="fr-FR" sz="2000" b="1" dirty="0" smtClean="0">
            <a:latin typeface="Arabic Typesetting" panose="03020402040406030203" pitchFamily="66" charset="-78"/>
            <a:cs typeface="Arabic Typesetting" panose="03020402040406030203" pitchFamily="66" charset="-78"/>
          </a:endParaRPr>
        </a:p>
        <a:p>
          <a:pPr marL="171450" indent="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ar-MA" sz="2000" b="1" dirty="0" smtClean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108BB079-877D-4789-B571-A436ECB90B9C}" type="parTrans" cxnId="{1F36C127-2F24-4FBE-8E00-175C9DFE0BFF}">
      <dgm:prSet/>
      <dgm:spPr/>
      <dgm:t>
        <a:bodyPr/>
        <a:lstStyle/>
        <a:p>
          <a:endParaRPr lang="fr-FR"/>
        </a:p>
      </dgm:t>
    </dgm:pt>
    <dgm:pt modelId="{77DA25AB-EA47-455A-A526-1CED7789E78E}" type="sibTrans" cxnId="{1F36C127-2F24-4FBE-8E00-175C9DFE0BFF}">
      <dgm:prSet/>
      <dgm:spPr/>
      <dgm:t>
        <a:bodyPr/>
        <a:lstStyle/>
        <a:p>
          <a:endParaRPr lang="fr-FR"/>
        </a:p>
      </dgm:t>
    </dgm:pt>
    <dgm:pt modelId="{2172877E-6C6D-4FD5-BFED-9A7712A5F4A7}">
      <dgm:prSet custT="1"/>
      <dgm:spPr/>
      <dgm:t>
        <a:bodyPr/>
        <a:lstStyle/>
        <a:p>
          <a:pPr marL="171450" indent="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2000" b="1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0671B10A-87E0-43E1-A47D-2C1BA9047B1C}" type="parTrans" cxnId="{083286F4-2DD4-417E-AD98-1AC6A85CA7DF}">
      <dgm:prSet/>
      <dgm:spPr/>
      <dgm:t>
        <a:bodyPr/>
        <a:lstStyle/>
        <a:p>
          <a:endParaRPr lang="fr-FR"/>
        </a:p>
      </dgm:t>
    </dgm:pt>
    <dgm:pt modelId="{4F5030E8-7883-43AC-A9C5-3593B6F463F2}" type="sibTrans" cxnId="{083286F4-2DD4-417E-AD98-1AC6A85CA7DF}">
      <dgm:prSet/>
      <dgm:spPr/>
      <dgm:t>
        <a:bodyPr/>
        <a:lstStyle/>
        <a:p>
          <a:endParaRPr lang="fr-FR"/>
        </a:p>
      </dgm:t>
    </dgm:pt>
    <dgm:pt modelId="{2768B632-CF32-457D-9FC6-5AFADB7E1136}">
      <dgm:prSet custT="1"/>
      <dgm:spPr/>
      <dgm:t>
        <a:bodyPr/>
        <a:lstStyle/>
        <a:p>
          <a:pPr rtl="1"/>
          <a:r>
            <a:rPr lang="ar-MA" sz="2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الغياب المتكرر</a:t>
          </a:r>
          <a:endParaRPr lang="fr-FR" sz="2000" b="1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E6B2F6B3-12CC-40CF-856A-1C73F61DC1A9}" type="parTrans" cxnId="{A1E2032E-9CFB-4CC9-B7DE-C67FA1F2A293}">
      <dgm:prSet/>
      <dgm:spPr/>
      <dgm:t>
        <a:bodyPr/>
        <a:lstStyle/>
        <a:p>
          <a:endParaRPr lang="fr-FR"/>
        </a:p>
      </dgm:t>
    </dgm:pt>
    <dgm:pt modelId="{089FC55C-BEA5-4B6F-8E4F-17A32CB76F2C}" type="sibTrans" cxnId="{A1E2032E-9CFB-4CC9-B7DE-C67FA1F2A293}">
      <dgm:prSet/>
      <dgm:spPr/>
      <dgm:t>
        <a:bodyPr/>
        <a:lstStyle/>
        <a:p>
          <a:endParaRPr lang="fr-FR"/>
        </a:p>
      </dgm:t>
    </dgm:pt>
    <dgm:pt modelId="{382BC3F0-AD50-48F5-A87F-DEB0082ECA3D}">
      <dgm:prSet custT="1"/>
      <dgm:spPr/>
      <dgm:t>
        <a:bodyPr/>
        <a:lstStyle/>
        <a:p>
          <a:pPr algn="r" rtl="1"/>
          <a:r>
            <a:rPr lang="ar-MA" sz="2400" b="1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استمرار تغيب التلميذ بشكل لافت</a:t>
          </a:r>
          <a:endParaRPr lang="fr-FR" sz="2400" b="1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D4CA2C43-6D3F-45AE-A3DA-1E8146A523B2}" type="parTrans" cxnId="{68127352-2BF2-491B-A7C5-2626BC9301D8}">
      <dgm:prSet/>
      <dgm:spPr/>
      <dgm:t>
        <a:bodyPr/>
        <a:lstStyle/>
        <a:p>
          <a:endParaRPr lang="fr-FR"/>
        </a:p>
      </dgm:t>
    </dgm:pt>
    <dgm:pt modelId="{C57A7270-59AB-435D-913B-815B190CBC60}" type="sibTrans" cxnId="{68127352-2BF2-491B-A7C5-2626BC9301D8}">
      <dgm:prSet/>
      <dgm:spPr/>
      <dgm:t>
        <a:bodyPr/>
        <a:lstStyle/>
        <a:p>
          <a:endParaRPr lang="fr-FR"/>
        </a:p>
      </dgm:t>
    </dgm:pt>
    <dgm:pt modelId="{07460864-09AD-4EAF-8B2A-829EF15EFCCA}">
      <dgm:prSet custT="1"/>
      <dgm:spPr/>
      <dgm:t>
        <a:bodyPr/>
        <a:lstStyle/>
        <a:p>
          <a:pPr algn="r" rtl="1"/>
          <a:r>
            <a:rPr lang="ar-MA" sz="2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الأسرة غير قادرة على تحمل كل مصاريف العلاج و التنقل عند أخصائي بمدينة بعيدة</a:t>
          </a:r>
          <a:endParaRPr lang="fr-FR" sz="2000" b="1" dirty="0" smtClean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CA1FF332-2FCC-42C2-826F-4E2B404A6F87}" type="parTrans" cxnId="{E7E9294D-2D77-4272-9EE3-D756162E1DA2}">
      <dgm:prSet/>
      <dgm:spPr/>
      <dgm:t>
        <a:bodyPr/>
        <a:lstStyle/>
        <a:p>
          <a:endParaRPr lang="fr-FR"/>
        </a:p>
      </dgm:t>
    </dgm:pt>
    <dgm:pt modelId="{EA89ECA2-5AD6-4836-A232-6D620F826A09}" type="sibTrans" cxnId="{E7E9294D-2D77-4272-9EE3-D756162E1DA2}">
      <dgm:prSet/>
      <dgm:spPr/>
      <dgm:t>
        <a:bodyPr/>
        <a:lstStyle/>
        <a:p>
          <a:endParaRPr lang="fr-FR"/>
        </a:p>
      </dgm:t>
    </dgm:pt>
    <dgm:pt modelId="{FF55D396-F685-4B24-9D88-9B84F3A4A816}">
      <dgm:prSet custT="1"/>
      <dgm:spPr/>
      <dgm:t>
        <a:bodyPr/>
        <a:lstStyle/>
        <a:p>
          <a:pPr marL="171450" indent="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ar-MA" sz="2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 - </a:t>
          </a:r>
          <a:r>
            <a:rPr lang="ar-SA" sz="2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بط</a:t>
          </a:r>
          <a:r>
            <a:rPr lang="ar-MA" sz="2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ئ</a:t>
          </a:r>
          <a:r>
            <a:rPr lang="ar-SA" sz="2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 في </a:t>
          </a:r>
          <a:r>
            <a:rPr lang="ar-MA" sz="2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ال</a:t>
          </a:r>
          <a:r>
            <a:rPr lang="ar-SA" sz="2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نطق، وكثير التوجس</a:t>
          </a:r>
          <a:r>
            <a:rPr lang="ar-MA" sz="2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 ...</a:t>
          </a:r>
          <a:endParaRPr lang="fr-FR" sz="2000" b="1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4EC176C6-29CC-4685-940D-4090DAC8BB04}" type="parTrans" cxnId="{87012CA6-8FC5-4403-8FB9-93D5980CE557}">
      <dgm:prSet/>
      <dgm:spPr/>
      <dgm:t>
        <a:bodyPr/>
        <a:lstStyle/>
        <a:p>
          <a:endParaRPr lang="fr-FR"/>
        </a:p>
      </dgm:t>
    </dgm:pt>
    <dgm:pt modelId="{80B31581-79B1-4B8D-8335-18CE1D0C8E9C}" type="sibTrans" cxnId="{87012CA6-8FC5-4403-8FB9-93D5980CE557}">
      <dgm:prSet/>
      <dgm:spPr/>
      <dgm:t>
        <a:bodyPr/>
        <a:lstStyle/>
        <a:p>
          <a:endParaRPr lang="fr-FR"/>
        </a:p>
      </dgm:t>
    </dgm:pt>
    <dgm:pt modelId="{E02B027C-CEDF-4522-A94A-832E4E4FD1DC}">
      <dgm:prSet custT="1"/>
      <dgm:spPr/>
      <dgm:t>
        <a:bodyPr/>
        <a:lstStyle/>
        <a:p>
          <a:pPr algn="r" rtl="1"/>
          <a:endParaRPr lang="fr-FR" sz="2000" b="1" dirty="0" smtClean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72214DE6-45F1-4A5F-857A-5BE8FF38E334}" type="parTrans" cxnId="{5DB6DD24-6A18-4D5A-9D40-BF09F9112728}">
      <dgm:prSet/>
      <dgm:spPr/>
      <dgm:t>
        <a:bodyPr/>
        <a:lstStyle/>
        <a:p>
          <a:endParaRPr lang="fr-FR"/>
        </a:p>
      </dgm:t>
    </dgm:pt>
    <dgm:pt modelId="{E1CA6DF3-8AC7-4EAF-A7DC-BA8B2411CDE2}" type="sibTrans" cxnId="{5DB6DD24-6A18-4D5A-9D40-BF09F9112728}">
      <dgm:prSet/>
      <dgm:spPr/>
      <dgm:t>
        <a:bodyPr/>
        <a:lstStyle/>
        <a:p>
          <a:endParaRPr lang="fr-FR"/>
        </a:p>
      </dgm:t>
    </dgm:pt>
    <dgm:pt modelId="{D3814813-547B-49E2-AF18-7EC1A9B8D2BF}">
      <dgm:prSet custT="1"/>
      <dgm:spPr/>
      <dgm:t>
        <a:bodyPr/>
        <a:lstStyle/>
        <a:p>
          <a:pPr algn="r" rtl="1"/>
          <a:endParaRPr lang="fr-FR" sz="2000" b="1" dirty="0" smtClean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E5CBF62E-B5AD-4DE2-8A4B-C4D5DB9EC301}" type="parTrans" cxnId="{5F031055-E5D6-4D30-9704-921DD4AF1E34}">
      <dgm:prSet/>
      <dgm:spPr/>
      <dgm:t>
        <a:bodyPr/>
        <a:lstStyle/>
        <a:p>
          <a:endParaRPr lang="fr-FR"/>
        </a:p>
      </dgm:t>
    </dgm:pt>
    <dgm:pt modelId="{5DE5479C-8C4D-4876-8897-5966494B932F}" type="sibTrans" cxnId="{5F031055-E5D6-4D30-9704-921DD4AF1E34}">
      <dgm:prSet/>
      <dgm:spPr/>
      <dgm:t>
        <a:bodyPr/>
        <a:lstStyle/>
        <a:p>
          <a:endParaRPr lang="fr-FR"/>
        </a:p>
      </dgm:t>
    </dgm:pt>
    <dgm:pt modelId="{93373B65-1C18-4ABE-A11E-B1C6C29AC60E}">
      <dgm:prSet custT="1"/>
      <dgm:spPr/>
      <dgm:t>
        <a:bodyPr/>
        <a:lstStyle/>
        <a:p>
          <a:pPr marL="171450" marR="0" indent="0" algn="r" defTabSz="800100" rtl="1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ar-MA" sz="2000" b="1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عقد لقاء تواصلي مع الأسرة وضح أن التلميذ يتوفر على ملف طبي لمرض الفصام ويعاني من فقر الدم</a:t>
          </a:r>
          <a:endParaRPr lang="ar-MA" sz="2000" b="1" dirty="0" smtClean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DEC82D5D-5CCA-42F3-B63C-9FE6465B5C40}" type="parTrans" cxnId="{7676EB1C-F8EE-4DD1-A55D-BB783C145495}">
      <dgm:prSet/>
      <dgm:spPr/>
      <dgm:t>
        <a:bodyPr/>
        <a:lstStyle/>
        <a:p>
          <a:endParaRPr lang="fr-FR"/>
        </a:p>
      </dgm:t>
    </dgm:pt>
    <dgm:pt modelId="{1C41EB25-2AB9-475C-AAB3-13B07232BD60}" type="sibTrans" cxnId="{7676EB1C-F8EE-4DD1-A55D-BB783C145495}">
      <dgm:prSet/>
      <dgm:spPr/>
      <dgm:t>
        <a:bodyPr/>
        <a:lstStyle/>
        <a:p>
          <a:endParaRPr lang="fr-FR"/>
        </a:p>
      </dgm:t>
    </dgm:pt>
    <dgm:pt modelId="{C441EAA7-D498-42C7-8DE0-74A05197B75A}">
      <dgm:prSet custT="1"/>
      <dgm:spPr/>
      <dgm:t>
        <a:bodyPr/>
        <a:lstStyle/>
        <a:p>
          <a:pPr marL="171450" marR="0" indent="0" algn="r" defTabSz="800100" rtl="1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ar-SA" sz="2000" b="1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جلسات منتظمة بشكل فردي</a:t>
          </a:r>
          <a:r>
            <a:rPr lang="ar-MA" sz="2000" b="1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 لأجل </a:t>
          </a:r>
          <a:r>
            <a:rPr lang="ar-SA" sz="2000" b="1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توعية التلميذ </a:t>
          </a:r>
          <a:r>
            <a:rPr lang="ar-MA" sz="2000" b="1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بوضعيته المرضية</a:t>
          </a:r>
          <a:endParaRPr lang="ar-MA" sz="2000" b="1" dirty="0" smtClean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9B49B56C-DED7-4AB9-A086-4AAF25C8C057}" type="parTrans" cxnId="{88F8C936-B3CA-4104-AB65-690ABCB5CABE}">
      <dgm:prSet/>
      <dgm:spPr/>
      <dgm:t>
        <a:bodyPr/>
        <a:lstStyle/>
        <a:p>
          <a:endParaRPr lang="fr-FR"/>
        </a:p>
      </dgm:t>
    </dgm:pt>
    <dgm:pt modelId="{C33E3760-EC04-4139-AA63-967E76590381}" type="sibTrans" cxnId="{88F8C936-B3CA-4104-AB65-690ABCB5CABE}">
      <dgm:prSet/>
      <dgm:spPr/>
      <dgm:t>
        <a:bodyPr/>
        <a:lstStyle/>
        <a:p>
          <a:endParaRPr lang="fr-FR"/>
        </a:p>
      </dgm:t>
    </dgm:pt>
    <dgm:pt modelId="{C65C0BA2-8B33-4EC2-BB30-62550578DA5B}">
      <dgm:prSet custT="1"/>
      <dgm:spPr/>
      <dgm:t>
        <a:bodyPr/>
        <a:lstStyle/>
        <a:p>
          <a:pPr marL="171450" marR="0" indent="0" algn="r" defTabSz="800100" rtl="1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ar-SA" sz="2000" b="1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تشجيعه على تخطي أعراض الفصام و كيفية التعامل مع </a:t>
          </a:r>
          <a:r>
            <a:rPr lang="ar-MA" sz="2000" b="1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الهلوسة </a:t>
          </a:r>
          <a:r>
            <a:rPr lang="ar-SA" sz="2000" b="1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 السمعية</a:t>
          </a:r>
          <a:endParaRPr lang="ar-MA" sz="2000" b="1" dirty="0" smtClean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A6D99CDB-B34A-4101-A3B0-5198DFFA6602}" type="parTrans" cxnId="{F385FCF2-A9AF-4C5C-BC3C-21A60834157D}">
      <dgm:prSet/>
      <dgm:spPr/>
      <dgm:t>
        <a:bodyPr/>
        <a:lstStyle/>
        <a:p>
          <a:endParaRPr lang="fr-FR"/>
        </a:p>
      </dgm:t>
    </dgm:pt>
    <dgm:pt modelId="{1D57293D-791E-4266-BBF1-53238EA45C56}" type="sibTrans" cxnId="{F385FCF2-A9AF-4C5C-BC3C-21A60834157D}">
      <dgm:prSet/>
      <dgm:spPr/>
      <dgm:t>
        <a:bodyPr/>
        <a:lstStyle/>
        <a:p>
          <a:endParaRPr lang="fr-FR"/>
        </a:p>
      </dgm:t>
    </dgm:pt>
    <dgm:pt modelId="{24B05418-C2D2-447B-952E-03DA07B53393}">
      <dgm:prSet custT="1"/>
      <dgm:spPr/>
      <dgm:t>
        <a:bodyPr/>
        <a:lstStyle/>
        <a:p>
          <a:pPr marL="171450" marR="0" indent="0" algn="r" defTabSz="800100" rtl="1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ar-MA" sz="2000" b="1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إدماج التلميذ في أنشطة الحياة المدرسية</a:t>
          </a:r>
          <a:endParaRPr lang="fr-FR" sz="2000" b="1" smtClean="0">
            <a:latin typeface="Arabic Typesetting" panose="03020402040406030203" pitchFamily="66" charset="-78"/>
            <a:cs typeface="Arabic Typesetting" panose="03020402040406030203" pitchFamily="66" charset="-78"/>
          </a:endParaRPr>
        </a:p>
        <a:p>
          <a:pPr marL="171450" marR="0" indent="0" algn="r" defTabSz="800100" rtl="1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fr-FR" sz="2000" b="1" dirty="0" smtClean="0">
            <a:latin typeface="Arabic Typesetting" panose="03020402040406030203" pitchFamily="66" charset="-78"/>
            <a:cs typeface="Arabic Typesetting" panose="03020402040406030203" pitchFamily="66" charset="-78"/>
          </a:endParaRPr>
        </a:p>
        <a:p>
          <a:pPr marL="171450" marR="0" indent="0" algn="r" defTabSz="800100" rtl="1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ar-MA" sz="2000" b="1" dirty="0" smtClean="0">
            <a:latin typeface="Arabic Typesetting" panose="03020402040406030203" pitchFamily="66" charset="-78"/>
            <a:cs typeface="Arabic Typesetting" panose="03020402040406030203" pitchFamily="66" charset="-78"/>
          </a:endParaRPr>
        </a:p>
        <a:p>
          <a:pPr marL="171450" marR="0" indent="0" algn="r" defTabSz="800100" rtl="1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ar-MA" sz="2000" b="1" dirty="0" smtClean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9030BC1D-AEA4-435F-82E4-45CDC6379D9C}" type="parTrans" cxnId="{4517C2CB-B8CC-4E55-994A-5A7B2F2A2E53}">
      <dgm:prSet/>
      <dgm:spPr/>
      <dgm:t>
        <a:bodyPr/>
        <a:lstStyle/>
        <a:p>
          <a:endParaRPr lang="fr-FR"/>
        </a:p>
      </dgm:t>
    </dgm:pt>
    <dgm:pt modelId="{D8A32B1F-6C22-4D5A-99EF-0E46C4746CCD}" type="sibTrans" cxnId="{4517C2CB-B8CC-4E55-994A-5A7B2F2A2E53}">
      <dgm:prSet/>
      <dgm:spPr/>
      <dgm:t>
        <a:bodyPr/>
        <a:lstStyle/>
        <a:p>
          <a:endParaRPr lang="fr-FR"/>
        </a:p>
      </dgm:t>
    </dgm:pt>
    <dgm:pt modelId="{7CC3CF6E-C901-414E-82B9-B6A58F3C90B3}">
      <dgm:prSet custT="1"/>
      <dgm:spPr/>
      <dgm:t>
        <a:bodyPr/>
        <a:lstStyle/>
        <a:p>
          <a:pPr algn="r" rtl="1"/>
          <a:r>
            <a:rPr lang="ar-MA" sz="2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تحسن طفيف جدا في نفسيته</a:t>
          </a:r>
          <a:endParaRPr lang="fr-FR" sz="2000" b="1" dirty="0"/>
        </a:p>
      </dgm:t>
    </dgm:pt>
    <dgm:pt modelId="{C7D374D9-95BF-4EF1-BD2E-07CC6320AA2A}" type="parTrans" cxnId="{DB9F4423-B280-464E-8934-9D71A3D72E64}">
      <dgm:prSet/>
      <dgm:spPr/>
      <dgm:t>
        <a:bodyPr/>
        <a:lstStyle/>
        <a:p>
          <a:endParaRPr lang="fr-FR"/>
        </a:p>
      </dgm:t>
    </dgm:pt>
    <dgm:pt modelId="{AA10ED1C-2EA7-4CC1-B244-44674287D757}" type="sibTrans" cxnId="{DB9F4423-B280-464E-8934-9D71A3D72E64}">
      <dgm:prSet/>
      <dgm:spPr/>
      <dgm:t>
        <a:bodyPr/>
        <a:lstStyle/>
        <a:p>
          <a:endParaRPr lang="fr-FR"/>
        </a:p>
      </dgm:t>
    </dgm:pt>
    <dgm:pt modelId="{7F45E566-AD73-49D2-976B-0E04FA9113DF}">
      <dgm:prSet custT="1"/>
      <dgm:spPr/>
      <dgm:t>
        <a:bodyPr/>
        <a:lstStyle/>
        <a:p>
          <a:pPr marL="171450" marR="0" indent="0" algn="r" defTabSz="800100" rtl="1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ar-MA" sz="2000" b="1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توجيه التلميذ لزيارة أخصائي نفسي لتتبع حالته باستمرار</a:t>
          </a:r>
          <a:endParaRPr lang="ar-MA" sz="2000" b="1" dirty="0" smtClean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3AE985D2-2517-4C96-8B9A-3293A2EF4DEF}" type="parTrans" cxnId="{772F2038-4047-48A0-A155-CAB96CB83D49}">
      <dgm:prSet/>
      <dgm:spPr/>
      <dgm:t>
        <a:bodyPr/>
        <a:lstStyle/>
        <a:p>
          <a:endParaRPr lang="fr-FR"/>
        </a:p>
      </dgm:t>
    </dgm:pt>
    <dgm:pt modelId="{3473132F-D7DB-4A1A-B003-8CB711ADF728}" type="sibTrans" cxnId="{772F2038-4047-48A0-A155-CAB96CB83D49}">
      <dgm:prSet/>
      <dgm:spPr/>
      <dgm:t>
        <a:bodyPr/>
        <a:lstStyle/>
        <a:p>
          <a:endParaRPr lang="fr-FR"/>
        </a:p>
      </dgm:t>
    </dgm:pt>
    <dgm:pt modelId="{4ACE09B6-1864-4B10-8B76-42A4BE0052DB}" type="pres">
      <dgm:prSet presAssocID="{C7EC1D34-CEBA-4FA6-B769-DA00846816E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E3E0C52-685B-4862-B063-81EB8FE1E17B}" type="pres">
      <dgm:prSet presAssocID="{9051EC78-08C3-4978-973C-07A9D5DFA3BC}" presName="composite" presStyleCnt="0"/>
      <dgm:spPr/>
    </dgm:pt>
    <dgm:pt modelId="{0B52FDF9-782C-4410-8FCC-209F925A0FCD}" type="pres">
      <dgm:prSet presAssocID="{9051EC78-08C3-4978-973C-07A9D5DFA3BC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6903E4-EBC5-4AF6-8644-B1AE7A42868F}" type="pres">
      <dgm:prSet presAssocID="{9051EC78-08C3-4978-973C-07A9D5DFA3BC}" presName="parSh" presStyleLbl="node1" presStyleIdx="0" presStyleCnt="3" custScaleY="19779" custLinFactNeighborX="16308" custLinFactNeighborY="1397"/>
      <dgm:spPr/>
      <dgm:t>
        <a:bodyPr/>
        <a:lstStyle/>
        <a:p>
          <a:endParaRPr lang="fr-FR"/>
        </a:p>
      </dgm:t>
    </dgm:pt>
    <dgm:pt modelId="{CC90A0C5-DB01-41E5-B3BE-2462AF5F8611}" type="pres">
      <dgm:prSet presAssocID="{9051EC78-08C3-4978-973C-07A9D5DFA3BC}" presName="desTx" presStyleLbl="fgAcc1" presStyleIdx="0" presStyleCnt="3" custScaleX="12375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D7B947-21F6-44A1-8F56-8A443EF9CA5B}" type="pres">
      <dgm:prSet presAssocID="{DF0A9F45-FECA-4E92-85CF-84CA02C757A1}" presName="sibTrans" presStyleLbl="sibTrans2D1" presStyleIdx="0" presStyleCnt="2" custScaleX="76143" custLinFactNeighborX="-12660" custLinFactNeighborY="-5273"/>
      <dgm:spPr/>
      <dgm:t>
        <a:bodyPr/>
        <a:lstStyle/>
        <a:p>
          <a:endParaRPr lang="fr-FR"/>
        </a:p>
      </dgm:t>
    </dgm:pt>
    <dgm:pt modelId="{2B5DB5A5-DA37-4981-89DE-FB89A9CD2A76}" type="pres">
      <dgm:prSet presAssocID="{DF0A9F45-FECA-4E92-85CF-84CA02C757A1}" presName="connTx" presStyleLbl="sibTrans2D1" presStyleIdx="0" presStyleCnt="2"/>
      <dgm:spPr/>
      <dgm:t>
        <a:bodyPr/>
        <a:lstStyle/>
        <a:p>
          <a:endParaRPr lang="fr-FR"/>
        </a:p>
      </dgm:t>
    </dgm:pt>
    <dgm:pt modelId="{487B3592-65F5-42C3-A405-D1BF1A1FBCFB}" type="pres">
      <dgm:prSet presAssocID="{2393EE8D-97A0-4126-B228-9B6A06E256C5}" presName="composite" presStyleCnt="0"/>
      <dgm:spPr/>
    </dgm:pt>
    <dgm:pt modelId="{DB457A52-AA80-4F59-9C4B-040950B5C640}" type="pres">
      <dgm:prSet presAssocID="{2393EE8D-97A0-4126-B228-9B6A06E256C5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0734FB-FFD0-4F31-9FA2-004075A71940}" type="pres">
      <dgm:prSet presAssocID="{2393EE8D-97A0-4126-B228-9B6A06E256C5}" presName="parSh" presStyleLbl="node1" presStyleIdx="1" presStyleCnt="3" custLinFactNeighborX="19742" custLinFactNeighborY="-4431"/>
      <dgm:spPr/>
      <dgm:t>
        <a:bodyPr/>
        <a:lstStyle/>
        <a:p>
          <a:endParaRPr lang="fr-FR"/>
        </a:p>
      </dgm:t>
    </dgm:pt>
    <dgm:pt modelId="{4F02964D-0715-4D50-901B-E4BCBA767522}" type="pres">
      <dgm:prSet presAssocID="{2393EE8D-97A0-4126-B228-9B6A06E256C5}" presName="desTx" presStyleLbl="fgAcc1" presStyleIdx="1" presStyleCnt="3" custScaleX="16005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88F441-8222-4863-BA5C-A459DE8DE51C}" type="pres">
      <dgm:prSet presAssocID="{06B08886-41CB-4D39-9AB1-949A1AAD36DE}" presName="sibTrans" presStyleLbl="sibTrans2D1" presStyleIdx="1" presStyleCnt="2" custScaleX="65441" custLinFactNeighborX="12877" custLinFactNeighborY="-6506"/>
      <dgm:spPr/>
      <dgm:t>
        <a:bodyPr/>
        <a:lstStyle/>
        <a:p>
          <a:endParaRPr lang="fr-FR"/>
        </a:p>
      </dgm:t>
    </dgm:pt>
    <dgm:pt modelId="{726DC98A-4065-47E3-B5B3-2D958E54F1E7}" type="pres">
      <dgm:prSet presAssocID="{06B08886-41CB-4D39-9AB1-949A1AAD36DE}" presName="connTx" presStyleLbl="sibTrans2D1" presStyleIdx="1" presStyleCnt="2"/>
      <dgm:spPr/>
      <dgm:t>
        <a:bodyPr/>
        <a:lstStyle/>
        <a:p>
          <a:endParaRPr lang="fr-FR"/>
        </a:p>
      </dgm:t>
    </dgm:pt>
    <dgm:pt modelId="{5154F5DD-59FB-4D00-9C41-E2588AC3B7FB}" type="pres">
      <dgm:prSet presAssocID="{9C315338-FE15-4B55-BA15-323D03BAACA9}" presName="composite" presStyleCnt="0"/>
      <dgm:spPr/>
    </dgm:pt>
    <dgm:pt modelId="{D3A99568-1C09-4FF2-B843-ED7A0CD7B2BC}" type="pres">
      <dgm:prSet presAssocID="{9C315338-FE15-4B55-BA15-323D03BAACA9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0FB2F3-CC71-4609-B33E-721A85BF7855}" type="pres">
      <dgm:prSet presAssocID="{9C315338-FE15-4B55-BA15-323D03BAACA9}" presName="parSh" presStyleLbl="node1" presStyleIdx="2" presStyleCnt="3" custLinFactNeighborX="18454" custLinFactNeighborY="-4431"/>
      <dgm:spPr/>
      <dgm:t>
        <a:bodyPr/>
        <a:lstStyle/>
        <a:p>
          <a:endParaRPr lang="fr-FR"/>
        </a:p>
      </dgm:t>
    </dgm:pt>
    <dgm:pt modelId="{8DBBB054-8DE7-411C-A900-54A354EA760A}" type="pres">
      <dgm:prSet presAssocID="{9C315338-FE15-4B55-BA15-323D03BAACA9}" presName="desTx" presStyleLbl="fgAcc1" presStyleIdx="2" presStyleCnt="3" custScaleX="14062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7C4BD21-48BC-4714-95B4-4B81E4B538DD}" type="presOf" srcId="{06B08886-41CB-4D39-9AB1-949A1AAD36DE}" destId="{C788F441-8222-4863-BA5C-A459DE8DE51C}" srcOrd="0" destOrd="0" presId="urn:microsoft.com/office/officeart/2005/8/layout/process3"/>
    <dgm:cxn modelId="{8F564CA8-DD15-4325-B5C3-C9F19EDC9196}" type="presOf" srcId="{B7C337AC-45FC-4288-BAE7-0050DFF076E7}" destId="{4F02964D-0715-4D50-901B-E4BCBA767522}" srcOrd="0" destOrd="2" presId="urn:microsoft.com/office/officeart/2005/8/layout/process3"/>
    <dgm:cxn modelId="{1321AB04-A50C-458C-89FB-BC70A1EB7ADE}" type="presOf" srcId="{E02B027C-CEDF-4522-A94A-832E4E4FD1DC}" destId="{8DBBB054-8DE7-411C-A900-54A354EA760A}" srcOrd="0" destOrd="5" presId="urn:microsoft.com/office/officeart/2005/8/layout/process3"/>
    <dgm:cxn modelId="{E7E9294D-2D77-4272-9EE3-D756162E1DA2}" srcId="{9C315338-FE15-4B55-BA15-323D03BAACA9}" destId="{07460864-09AD-4EAF-8B2A-829EF15EFCCA}" srcOrd="3" destOrd="0" parTransId="{CA1FF332-2FCC-42C2-826F-4E2B404A6F87}" sibTransId="{EA89ECA2-5AD6-4836-A232-6D620F826A09}"/>
    <dgm:cxn modelId="{45C39A9C-D77A-4408-9C37-1B8921FD9677}" srcId="{9C315338-FE15-4B55-BA15-323D03BAACA9}" destId="{7FAC8B30-B025-4224-A447-F3F48A7CF8F2}" srcOrd="0" destOrd="0" parTransId="{86F03288-34C0-4C7E-889A-07E1D8A4C006}" sibTransId="{005E8095-DC0A-4197-9399-8783D1113D3F}"/>
    <dgm:cxn modelId="{6B07F9CC-D7BC-44C3-A13F-7C8D17C9B5CF}" type="presOf" srcId="{1F3A1863-E2A4-40F8-9CD0-B50C54EE4443}" destId="{4F02964D-0715-4D50-901B-E4BCBA767522}" srcOrd="0" destOrd="8" presId="urn:microsoft.com/office/officeart/2005/8/layout/process3"/>
    <dgm:cxn modelId="{5E81E62E-11A4-4F74-847D-1670C4B04DA6}" type="presOf" srcId="{C7EC1D34-CEBA-4FA6-B769-DA00846816E8}" destId="{4ACE09B6-1864-4B10-8B76-42A4BE0052DB}" srcOrd="0" destOrd="0" presId="urn:microsoft.com/office/officeart/2005/8/layout/process3"/>
    <dgm:cxn modelId="{B8B9D0C5-170F-4C4B-ACDF-244E44EDE58D}" type="presOf" srcId="{9051EC78-08C3-4978-973C-07A9D5DFA3BC}" destId="{0B52FDF9-782C-4410-8FCC-209F925A0FCD}" srcOrd="0" destOrd="0" presId="urn:microsoft.com/office/officeart/2005/8/layout/process3"/>
    <dgm:cxn modelId="{A896E804-F2CA-448D-8A0F-F62A7C32B47F}" type="presOf" srcId="{2768B632-CF32-457D-9FC6-5AFADB7E1136}" destId="{CC90A0C5-DB01-41E5-B3BE-2462AF5F8611}" srcOrd="0" destOrd="2" presId="urn:microsoft.com/office/officeart/2005/8/layout/process3"/>
    <dgm:cxn modelId="{1F36C127-2F24-4FBE-8E00-175C9DFE0BFF}" srcId="{2393EE8D-97A0-4126-B228-9B6A06E256C5}" destId="{CD29021F-DA3B-448E-A5C9-C2AF29D01E1F}" srcOrd="10" destOrd="0" parTransId="{108BB079-877D-4789-B571-A436ECB90B9C}" sibTransId="{77DA25AB-EA47-455A-A526-1CED7789E78E}"/>
    <dgm:cxn modelId="{4A9FF446-B3E0-44D3-89BE-D356BFBDAB78}" type="presOf" srcId="{0B3D8654-0611-455B-AC6B-D07F263F9E24}" destId="{4F02964D-0715-4D50-901B-E4BCBA767522}" srcOrd="0" destOrd="9" presId="urn:microsoft.com/office/officeart/2005/8/layout/process3"/>
    <dgm:cxn modelId="{8C5B29F4-2C10-4BA2-8630-9D813AC295AD}" type="presOf" srcId="{DF0A9F45-FECA-4E92-85CF-84CA02C757A1}" destId="{1DD7B947-21F6-44A1-8F56-8A443EF9CA5B}" srcOrd="0" destOrd="0" presId="urn:microsoft.com/office/officeart/2005/8/layout/process3"/>
    <dgm:cxn modelId="{477D43CE-3FAA-42A5-81B7-9C308735F895}" type="presOf" srcId="{C8A8CF2C-A1F2-4EFF-A780-7889B0FAF04C}" destId="{4F02964D-0715-4D50-901B-E4BCBA767522}" srcOrd="0" destOrd="13" presId="urn:microsoft.com/office/officeart/2005/8/layout/process3"/>
    <dgm:cxn modelId="{2B9B6CBE-DECE-4DF9-BD57-10AF4EFFAC6D}" type="presOf" srcId="{93373B65-1C18-4ABE-A11E-B1C6C29AC60E}" destId="{4F02964D-0715-4D50-901B-E4BCBA767522}" srcOrd="0" destOrd="3" presId="urn:microsoft.com/office/officeart/2005/8/layout/process3"/>
    <dgm:cxn modelId="{73EF5A30-4E76-4E8C-BBCA-DCAA012007A1}" type="presOf" srcId="{B5755B1B-89E9-46C6-A9E6-9BD868FBA8E1}" destId="{4F02964D-0715-4D50-901B-E4BCBA767522}" srcOrd="0" destOrd="11" presId="urn:microsoft.com/office/officeart/2005/8/layout/process3"/>
    <dgm:cxn modelId="{CFBC5CB1-EFFD-4478-B9AB-83D0D0A281E3}" srcId="{2393EE8D-97A0-4126-B228-9B6A06E256C5}" destId="{0B3D8654-0611-455B-AC6B-D07F263F9E24}" srcOrd="9" destOrd="0" parTransId="{0F9C67F4-AF47-4A2D-8740-6720E7C1974C}" sibTransId="{3716C87C-1C55-42AE-AD04-01E1C84D997B}"/>
    <dgm:cxn modelId="{6B6F3DFE-89AA-4501-92E9-E63F27938EBD}" type="presOf" srcId="{382BC3F0-AD50-48F5-A87F-DEB0082ECA3D}" destId="{8DBBB054-8DE7-411C-A900-54A354EA760A}" srcOrd="0" destOrd="2" presId="urn:microsoft.com/office/officeart/2005/8/layout/process3"/>
    <dgm:cxn modelId="{F2A239B3-5C66-4D2F-B104-893A7FEBF98D}" type="presOf" srcId="{7F45E566-AD73-49D2-976B-0E04FA9113DF}" destId="{4F02964D-0715-4D50-901B-E4BCBA767522}" srcOrd="0" destOrd="6" presId="urn:microsoft.com/office/officeart/2005/8/layout/process3"/>
    <dgm:cxn modelId="{DB9F4423-B280-464E-8934-9D71A3D72E64}" srcId="{9C315338-FE15-4B55-BA15-323D03BAACA9}" destId="{7CC3CF6E-C901-414E-82B9-B6A58F3C90B3}" srcOrd="1" destOrd="0" parTransId="{C7D374D9-95BF-4EF1-BD2E-07CC6320AA2A}" sibTransId="{AA10ED1C-2EA7-4CC1-B244-44674287D757}"/>
    <dgm:cxn modelId="{7676EB1C-F8EE-4DD1-A55D-BB783C145495}" srcId="{2393EE8D-97A0-4126-B228-9B6A06E256C5}" destId="{93373B65-1C18-4ABE-A11E-B1C6C29AC60E}" srcOrd="3" destOrd="0" parTransId="{DEC82D5D-5CCA-42F3-B63C-9FE6465B5C40}" sibTransId="{1C41EB25-2AB9-475C-AAB3-13B07232BD60}"/>
    <dgm:cxn modelId="{1A8FC487-5478-43E1-897E-1264E8E803D8}" type="presOf" srcId="{EB382ADF-8032-4A03-9C54-039603F6B7B3}" destId="{CC90A0C5-DB01-41E5-B3BE-2462AF5F8611}" srcOrd="0" destOrd="1" presId="urn:microsoft.com/office/officeart/2005/8/layout/process3"/>
    <dgm:cxn modelId="{80FAF78C-AB82-4DD3-B247-A36A6827AC3A}" srcId="{2393EE8D-97A0-4126-B228-9B6A06E256C5}" destId="{B7C337AC-45FC-4288-BAE7-0050DFF076E7}" srcOrd="2" destOrd="0" parTransId="{94C55FA4-A86E-41DC-B428-7D2044DA40EA}" sibTransId="{5E1C1A7A-F806-4E29-9530-3D2D6CF62A0F}"/>
    <dgm:cxn modelId="{0EC326D2-ED1F-4125-BEA1-519A1E2471F6}" type="presOf" srcId="{FF55D396-F685-4B24-9D88-9B84F3A4A816}" destId="{4F02964D-0715-4D50-901B-E4BCBA767522}" srcOrd="0" destOrd="1" presId="urn:microsoft.com/office/officeart/2005/8/layout/process3"/>
    <dgm:cxn modelId="{21F55F9F-9836-4CC2-857C-40C380B68D4E}" type="presOf" srcId="{CD29021F-DA3B-448E-A5C9-C2AF29D01E1F}" destId="{4F02964D-0715-4D50-901B-E4BCBA767522}" srcOrd="0" destOrd="10" presId="urn:microsoft.com/office/officeart/2005/8/layout/process3"/>
    <dgm:cxn modelId="{0052D138-B2B0-4E86-8BE7-FD99E6BBFF7A}" srcId="{2393EE8D-97A0-4126-B228-9B6A06E256C5}" destId="{C8A8CF2C-A1F2-4EFF-A780-7889B0FAF04C}" srcOrd="13" destOrd="0" parTransId="{94BC0C10-2FF1-4AD9-9DFC-BD8652A91EFB}" sibTransId="{A354692B-0A5D-4529-AC91-0F03FF87B918}"/>
    <dgm:cxn modelId="{68127352-2BF2-491B-A7C5-2626BC9301D8}" srcId="{9C315338-FE15-4B55-BA15-323D03BAACA9}" destId="{382BC3F0-AD50-48F5-A87F-DEB0082ECA3D}" srcOrd="2" destOrd="0" parTransId="{D4CA2C43-6D3F-45AE-A3DA-1E8146A523B2}" sibTransId="{C57A7270-59AB-435D-913B-815B190CBC60}"/>
    <dgm:cxn modelId="{2EFFBAAA-12F5-485F-819D-0E570EA49D6E}" srcId="{C7EC1D34-CEBA-4FA6-B769-DA00846816E8}" destId="{2393EE8D-97A0-4126-B228-9B6A06E256C5}" srcOrd="1" destOrd="0" parTransId="{B0A2BE21-0346-40CF-AA99-0555635AC6B7}" sibTransId="{06B08886-41CB-4D39-9AB1-949A1AAD36DE}"/>
    <dgm:cxn modelId="{93C5708C-526F-4F84-83C3-CB6C5BB0E78E}" srcId="{2393EE8D-97A0-4126-B228-9B6A06E256C5}" destId="{B0E760A0-378E-44AF-A047-AACD29CB89AF}" srcOrd="0" destOrd="0" parTransId="{6B745F76-DFC2-451F-853B-9558BA4C0B8F}" sibTransId="{43F6E490-86CA-4F48-80E8-6DCCCBE3AAD9}"/>
    <dgm:cxn modelId="{083286F4-2DD4-417E-AD98-1AC6A85CA7DF}" srcId="{2393EE8D-97A0-4126-B228-9B6A06E256C5}" destId="{2172877E-6C6D-4FD5-BFED-9A7712A5F4A7}" srcOrd="12" destOrd="0" parTransId="{0671B10A-87E0-43E1-A47D-2C1BA9047B1C}" sibTransId="{4F5030E8-7883-43AC-A9C5-3593B6F463F2}"/>
    <dgm:cxn modelId="{FA719372-BA74-4340-8E77-3B2A4D28806B}" type="presOf" srcId="{A962149A-1939-4D5F-BEF1-0CFBF61C1BBE}" destId="{CC90A0C5-DB01-41E5-B3BE-2462AF5F8611}" srcOrd="0" destOrd="0" presId="urn:microsoft.com/office/officeart/2005/8/layout/process3"/>
    <dgm:cxn modelId="{4AD4006F-A1AE-4E37-9601-034BA177D766}" srcId="{2393EE8D-97A0-4126-B228-9B6A06E256C5}" destId="{1F3A1863-E2A4-40F8-9CD0-B50C54EE4443}" srcOrd="8" destOrd="0" parTransId="{3B8A586C-9477-4079-B790-62EEE5C14291}" sibTransId="{FC611774-0634-429E-80B7-27193D853A09}"/>
    <dgm:cxn modelId="{83077522-8581-4BED-B927-3CC89FA80D53}" type="presOf" srcId="{DF0A9F45-FECA-4E92-85CF-84CA02C757A1}" destId="{2B5DB5A5-DA37-4981-89DE-FB89A9CD2A76}" srcOrd="1" destOrd="0" presId="urn:microsoft.com/office/officeart/2005/8/layout/process3"/>
    <dgm:cxn modelId="{24D552DA-5958-4F56-893F-1A810437AFF1}" type="presOf" srcId="{B0E760A0-378E-44AF-A047-AACD29CB89AF}" destId="{4F02964D-0715-4D50-901B-E4BCBA767522}" srcOrd="0" destOrd="0" presId="urn:microsoft.com/office/officeart/2005/8/layout/process3"/>
    <dgm:cxn modelId="{0965F1E8-C449-43C4-A820-B8A818E55A03}" type="presOf" srcId="{C65C0BA2-8B33-4EC2-BB30-62550578DA5B}" destId="{4F02964D-0715-4D50-901B-E4BCBA767522}" srcOrd="0" destOrd="5" presId="urn:microsoft.com/office/officeart/2005/8/layout/process3"/>
    <dgm:cxn modelId="{9873BBC0-311C-4A41-82CD-632E7F023D3C}" srcId="{C7EC1D34-CEBA-4FA6-B769-DA00846816E8}" destId="{9051EC78-08C3-4978-973C-07A9D5DFA3BC}" srcOrd="0" destOrd="0" parTransId="{CE86B703-1A58-435C-B02C-E1D135F8D050}" sibTransId="{DF0A9F45-FECA-4E92-85CF-84CA02C757A1}"/>
    <dgm:cxn modelId="{5F031055-E5D6-4D30-9704-921DD4AF1E34}" srcId="{9C315338-FE15-4B55-BA15-323D03BAACA9}" destId="{D3814813-547B-49E2-AF18-7EC1A9B8D2BF}" srcOrd="4" destOrd="0" parTransId="{E5CBF62E-B5AD-4DE2-8A4B-C4D5DB9EC301}" sibTransId="{5DE5479C-8C4D-4876-8897-5966494B932F}"/>
    <dgm:cxn modelId="{4517C2CB-B8CC-4E55-994A-5A7B2F2A2E53}" srcId="{2393EE8D-97A0-4126-B228-9B6A06E256C5}" destId="{24B05418-C2D2-447B-952E-03DA07B53393}" srcOrd="7" destOrd="0" parTransId="{9030BC1D-AEA4-435F-82E4-45CDC6379D9C}" sibTransId="{D8A32B1F-6C22-4D5A-99EF-0E46C4746CCD}"/>
    <dgm:cxn modelId="{5F186DE0-6DC7-458D-A11F-FEAC4D70FFE2}" type="presOf" srcId="{7CC3CF6E-C901-414E-82B9-B6A58F3C90B3}" destId="{8DBBB054-8DE7-411C-A900-54A354EA760A}" srcOrd="0" destOrd="1" presId="urn:microsoft.com/office/officeart/2005/8/layout/process3"/>
    <dgm:cxn modelId="{D00DE346-6453-41EE-BFDF-23753BECA3E2}" srcId="{9051EC78-08C3-4978-973C-07A9D5DFA3BC}" destId="{A962149A-1939-4D5F-BEF1-0CFBF61C1BBE}" srcOrd="0" destOrd="0" parTransId="{9D2CB70F-6D13-4456-8EEE-2C6B98A8F717}" sibTransId="{9B2E6CF2-1976-4628-8688-C63981336BAE}"/>
    <dgm:cxn modelId="{99F9A061-4288-4B11-8E77-6C67F3BEADFA}" type="presOf" srcId="{7FAC8B30-B025-4224-A447-F3F48A7CF8F2}" destId="{8DBBB054-8DE7-411C-A900-54A354EA760A}" srcOrd="0" destOrd="0" presId="urn:microsoft.com/office/officeart/2005/8/layout/process3"/>
    <dgm:cxn modelId="{A1E2032E-9CFB-4CC9-B7DE-C67FA1F2A293}" srcId="{9051EC78-08C3-4978-973C-07A9D5DFA3BC}" destId="{2768B632-CF32-457D-9FC6-5AFADB7E1136}" srcOrd="2" destOrd="0" parTransId="{E6B2F6B3-12CC-40CF-856A-1C73F61DC1A9}" sibTransId="{089FC55C-BEA5-4B6F-8E4F-17A32CB76F2C}"/>
    <dgm:cxn modelId="{27559484-F3F4-4B14-93DF-FF6100CF242A}" srcId="{2393EE8D-97A0-4126-B228-9B6A06E256C5}" destId="{B5755B1B-89E9-46C6-A9E6-9BD868FBA8E1}" srcOrd="11" destOrd="0" parTransId="{45DB721B-6EF8-4E4D-A470-114A9FC47FCB}" sibTransId="{4BFA22F1-E957-4A7C-B762-B3837F7D4046}"/>
    <dgm:cxn modelId="{21A22773-9825-4B34-9903-F4C97F83733D}" type="presOf" srcId="{06B08886-41CB-4D39-9AB1-949A1AAD36DE}" destId="{726DC98A-4065-47E3-B5B3-2D958E54F1E7}" srcOrd="1" destOrd="0" presId="urn:microsoft.com/office/officeart/2005/8/layout/process3"/>
    <dgm:cxn modelId="{245CC202-D4FA-4364-87F3-8BE41B818C8A}" type="presOf" srcId="{9C315338-FE15-4B55-BA15-323D03BAACA9}" destId="{D3A99568-1C09-4FF2-B843-ED7A0CD7B2BC}" srcOrd="0" destOrd="0" presId="urn:microsoft.com/office/officeart/2005/8/layout/process3"/>
    <dgm:cxn modelId="{F385FCF2-A9AF-4C5C-BC3C-21A60834157D}" srcId="{2393EE8D-97A0-4126-B228-9B6A06E256C5}" destId="{C65C0BA2-8B33-4EC2-BB30-62550578DA5B}" srcOrd="5" destOrd="0" parTransId="{A6D99CDB-B34A-4101-A3B0-5198DFFA6602}" sibTransId="{1D57293D-791E-4266-BBF1-53238EA45C56}"/>
    <dgm:cxn modelId="{3CEA5856-4BBA-4433-B1CB-0344B956B889}" type="presOf" srcId="{D3814813-547B-49E2-AF18-7EC1A9B8D2BF}" destId="{8DBBB054-8DE7-411C-A900-54A354EA760A}" srcOrd="0" destOrd="4" presId="urn:microsoft.com/office/officeart/2005/8/layout/process3"/>
    <dgm:cxn modelId="{9A125AFB-7293-4AE6-94CE-8E3ACA15AB8E}" type="presOf" srcId="{9C315338-FE15-4B55-BA15-323D03BAACA9}" destId="{020FB2F3-CC71-4609-B33E-721A85BF7855}" srcOrd="1" destOrd="0" presId="urn:microsoft.com/office/officeart/2005/8/layout/process3"/>
    <dgm:cxn modelId="{1953F6A8-DE50-497E-9237-DD7DC479D6FE}" srcId="{C7EC1D34-CEBA-4FA6-B769-DA00846816E8}" destId="{9C315338-FE15-4B55-BA15-323D03BAACA9}" srcOrd="2" destOrd="0" parTransId="{73E34A60-A7CD-485B-928D-17395A24100B}" sibTransId="{BF563EE4-AF33-4D96-B54A-1DD73B892CF0}"/>
    <dgm:cxn modelId="{D9E7CAD3-ACF1-4252-8FCD-6139997217C9}" type="presOf" srcId="{07460864-09AD-4EAF-8B2A-829EF15EFCCA}" destId="{8DBBB054-8DE7-411C-A900-54A354EA760A}" srcOrd="0" destOrd="3" presId="urn:microsoft.com/office/officeart/2005/8/layout/process3"/>
    <dgm:cxn modelId="{56253FB5-5114-4F1F-A48F-1ABF88FB6E0C}" type="presOf" srcId="{24B05418-C2D2-447B-952E-03DA07B53393}" destId="{4F02964D-0715-4D50-901B-E4BCBA767522}" srcOrd="0" destOrd="7" presId="urn:microsoft.com/office/officeart/2005/8/layout/process3"/>
    <dgm:cxn modelId="{5DB6DD24-6A18-4D5A-9D40-BF09F9112728}" srcId="{9C315338-FE15-4B55-BA15-323D03BAACA9}" destId="{E02B027C-CEDF-4522-A94A-832E4E4FD1DC}" srcOrd="5" destOrd="0" parTransId="{72214DE6-45F1-4A5F-857A-5BE8FF38E334}" sibTransId="{E1CA6DF3-8AC7-4EAF-A7DC-BA8B2411CDE2}"/>
    <dgm:cxn modelId="{A315E118-2418-49E3-ABD4-9E7DFF124949}" type="presOf" srcId="{2393EE8D-97A0-4126-B228-9B6A06E256C5}" destId="{AF0734FB-FFD0-4F31-9FA2-004075A71940}" srcOrd="1" destOrd="0" presId="urn:microsoft.com/office/officeart/2005/8/layout/process3"/>
    <dgm:cxn modelId="{16EA98FD-8AED-4B76-B0D9-C6155CFB9923}" type="presOf" srcId="{C441EAA7-D498-42C7-8DE0-74A05197B75A}" destId="{4F02964D-0715-4D50-901B-E4BCBA767522}" srcOrd="0" destOrd="4" presId="urn:microsoft.com/office/officeart/2005/8/layout/process3"/>
    <dgm:cxn modelId="{87012CA6-8FC5-4403-8FB9-93D5980CE557}" srcId="{2393EE8D-97A0-4126-B228-9B6A06E256C5}" destId="{FF55D396-F685-4B24-9D88-9B84F3A4A816}" srcOrd="1" destOrd="0" parTransId="{4EC176C6-29CC-4685-940D-4090DAC8BB04}" sibTransId="{80B31581-79B1-4B8D-8335-18CE1D0C8E9C}"/>
    <dgm:cxn modelId="{88F8C936-B3CA-4104-AB65-690ABCB5CABE}" srcId="{2393EE8D-97A0-4126-B228-9B6A06E256C5}" destId="{C441EAA7-D498-42C7-8DE0-74A05197B75A}" srcOrd="4" destOrd="0" parTransId="{9B49B56C-DED7-4AB9-A086-4AAF25C8C057}" sibTransId="{C33E3760-EC04-4139-AA63-967E76590381}"/>
    <dgm:cxn modelId="{772F2038-4047-48A0-A155-CAB96CB83D49}" srcId="{2393EE8D-97A0-4126-B228-9B6A06E256C5}" destId="{7F45E566-AD73-49D2-976B-0E04FA9113DF}" srcOrd="6" destOrd="0" parTransId="{3AE985D2-2517-4C96-8B9A-3293A2EF4DEF}" sibTransId="{3473132F-D7DB-4A1A-B003-8CB711ADF728}"/>
    <dgm:cxn modelId="{991D3284-C455-4221-BE13-FB970A5EEF74}" type="presOf" srcId="{2172877E-6C6D-4FD5-BFED-9A7712A5F4A7}" destId="{4F02964D-0715-4D50-901B-E4BCBA767522}" srcOrd="0" destOrd="12" presId="urn:microsoft.com/office/officeart/2005/8/layout/process3"/>
    <dgm:cxn modelId="{CD0DE08F-9701-4087-953C-356A42B5FFA7}" type="presOf" srcId="{2393EE8D-97A0-4126-B228-9B6A06E256C5}" destId="{DB457A52-AA80-4F59-9C4B-040950B5C640}" srcOrd="0" destOrd="0" presId="urn:microsoft.com/office/officeart/2005/8/layout/process3"/>
    <dgm:cxn modelId="{22B4C5E2-EAA1-4D58-A16A-23114D6505E1}" srcId="{9051EC78-08C3-4978-973C-07A9D5DFA3BC}" destId="{EB382ADF-8032-4A03-9C54-039603F6B7B3}" srcOrd="1" destOrd="0" parTransId="{98DCFB88-E1F4-4D63-8FDB-246C31842FB9}" sibTransId="{DAE7B25C-35EB-405E-A038-5856AA219ABF}"/>
    <dgm:cxn modelId="{86A43EC4-2B72-437B-962E-346FCA2B77BB}" type="presOf" srcId="{9051EC78-08C3-4978-973C-07A9D5DFA3BC}" destId="{5A6903E4-EBC5-4AF6-8644-B1AE7A42868F}" srcOrd="1" destOrd="0" presId="urn:microsoft.com/office/officeart/2005/8/layout/process3"/>
    <dgm:cxn modelId="{7B6019E7-A31D-4805-8F2E-17459A449B36}" type="presParOf" srcId="{4ACE09B6-1864-4B10-8B76-42A4BE0052DB}" destId="{FE3E0C52-685B-4862-B063-81EB8FE1E17B}" srcOrd="0" destOrd="0" presId="urn:microsoft.com/office/officeart/2005/8/layout/process3"/>
    <dgm:cxn modelId="{92E2D5E0-7360-4E07-8369-D2D458E61B5C}" type="presParOf" srcId="{FE3E0C52-685B-4862-B063-81EB8FE1E17B}" destId="{0B52FDF9-782C-4410-8FCC-209F925A0FCD}" srcOrd="0" destOrd="0" presId="urn:microsoft.com/office/officeart/2005/8/layout/process3"/>
    <dgm:cxn modelId="{7C707C2F-194E-4754-9AF8-DDDB351BB534}" type="presParOf" srcId="{FE3E0C52-685B-4862-B063-81EB8FE1E17B}" destId="{5A6903E4-EBC5-4AF6-8644-B1AE7A42868F}" srcOrd="1" destOrd="0" presId="urn:microsoft.com/office/officeart/2005/8/layout/process3"/>
    <dgm:cxn modelId="{E53ADF8F-E79E-46BF-AF08-B48353D2A61C}" type="presParOf" srcId="{FE3E0C52-685B-4862-B063-81EB8FE1E17B}" destId="{CC90A0C5-DB01-41E5-B3BE-2462AF5F8611}" srcOrd="2" destOrd="0" presId="urn:microsoft.com/office/officeart/2005/8/layout/process3"/>
    <dgm:cxn modelId="{9BF5ED29-0CBF-483D-8D53-9C79F596078D}" type="presParOf" srcId="{4ACE09B6-1864-4B10-8B76-42A4BE0052DB}" destId="{1DD7B947-21F6-44A1-8F56-8A443EF9CA5B}" srcOrd="1" destOrd="0" presId="urn:microsoft.com/office/officeart/2005/8/layout/process3"/>
    <dgm:cxn modelId="{62DFFDD2-264C-4145-A55B-8F9929EC8686}" type="presParOf" srcId="{1DD7B947-21F6-44A1-8F56-8A443EF9CA5B}" destId="{2B5DB5A5-DA37-4981-89DE-FB89A9CD2A76}" srcOrd="0" destOrd="0" presId="urn:microsoft.com/office/officeart/2005/8/layout/process3"/>
    <dgm:cxn modelId="{48F0544B-2B72-463A-8CDF-F36E07E1B562}" type="presParOf" srcId="{4ACE09B6-1864-4B10-8B76-42A4BE0052DB}" destId="{487B3592-65F5-42C3-A405-D1BF1A1FBCFB}" srcOrd="2" destOrd="0" presId="urn:microsoft.com/office/officeart/2005/8/layout/process3"/>
    <dgm:cxn modelId="{351FF523-3468-4D83-B698-17105D0A56A6}" type="presParOf" srcId="{487B3592-65F5-42C3-A405-D1BF1A1FBCFB}" destId="{DB457A52-AA80-4F59-9C4B-040950B5C640}" srcOrd="0" destOrd="0" presId="urn:microsoft.com/office/officeart/2005/8/layout/process3"/>
    <dgm:cxn modelId="{E0741CF3-FC89-4546-AEF2-9D42867DFE52}" type="presParOf" srcId="{487B3592-65F5-42C3-A405-D1BF1A1FBCFB}" destId="{AF0734FB-FFD0-4F31-9FA2-004075A71940}" srcOrd="1" destOrd="0" presId="urn:microsoft.com/office/officeart/2005/8/layout/process3"/>
    <dgm:cxn modelId="{78B28404-0DB4-4EA1-9D6B-DEB97DF5ADF8}" type="presParOf" srcId="{487B3592-65F5-42C3-A405-D1BF1A1FBCFB}" destId="{4F02964D-0715-4D50-901B-E4BCBA767522}" srcOrd="2" destOrd="0" presId="urn:microsoft.com/office/officeart/2005/8/layout/process3"/>
    <dgm:cxn modelId="{E12207F5-16EF-4EFA-AAEB-609D5C7ABC34}" type="presParOf" srcId="{4ACE09B6-1864-4B10-8B76-42A4BE0052DB}" destId="{C788F441-8222-4863-BA5C-A459DE8DE51C}" srcOrd="3" destOrd="0" presId="urn:microsoft.com/office/officeart/2005/8/layout/process3"/>
    <dgm:cxn modelId="{5EA485DE-69D2-43EF-9572-E551B36E4E93}" type="presParOf" srcId="{C788F441-8222-4863-BA5C-A459DE8DE51C}" destId="{726DC98A-4065-47E3-B5B3-2D958E54F1E7}" srcOrd="0" destOrd="0" presId="urn:microsoft.com/office/officeart/2005/8/layout/process3"/>
    <dgm:cxn modelId="{F99D48B6-1002-4D6C-B46D-6C30EF6DF54A}" type="presParOf" srcId="{4ACE09B6-1864-4B10-8B76-42A4BE0052DB}" destId="{5154F5DD-59FB-4D00-9C41-E2588AC3B7FB}" srcOrd="4" destOrd="0" presId="urn:microsoft.com/office/officeart/2005/8/layout/process3"/>
    <dgm:cxn modelId="{9A6E2CFA-E07F-4E60-B41F-E306D6F595F9}" type="presParOf" srcId="{5154F5DD-59FB-4D00-9C41-E2588AC3B7FB}" destId="{D3A99568-1C09-4FF2-B843-ED7A0CD7B2BC}" srcOrd="0" destOrd="0" presId="urn:microsoft.com/office/officeart/2005/8/layout/process3"/>
    <dgm:cxn modelId="{74BFDEF9-1B19-433E-9994-7C8FB0A07FF1}" type="presParOf" srcId="{5154F5DD-59FB-4D00-9C41-E2588AC3B7FB}" destId="{020FB2F3-CC71-4609-B33E-721A85BF7855}" srcOrd="1" destOrd="0" presId="urn:microsoft.com/office/officeart/2005/8/layout/process3"/>
    <dgm:cxn modelId="{8210FA62-74A9-4893-8B8F-501503E7B151}" type="presParOf" srcId="{5154F5DD-59FB-4D00-9C41-E2588AC3B7FB}" destId="{8DBBB054-8DE7-411C-A900-54A354EA760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44EF-F447-419E-8BA7-757298D47AE6}" type="datetimeFigureOut">
              <a:rPr lang="fr-FR" smtClean="0"/>
              <a:t>01/11/2023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36C7-9F61-4A76-8C83-C33CA7F379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88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44EF-F447-419E-8BA7-757298D47AE6}" type="datetimeFigureOut">
              <a:rPr lang="fr-FR" smtClean="0"/>
              <a:t>01/11/2023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36C7-9F61-4A76-8C83-C33CA7F379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420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44EF-F447-419E-8BA7-757298D47AE6}" type="datetimeFigureOut">
              <a:rPr lang="fr-FR" smtClean="0"/>
              <a:t>01/11/2023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36C7-9F61-4A76-8C83-C33CA7F379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56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44EF-F447-419E-8BA7-757298D47AE6}" type="datetimeFigureOut">
              <a:rPr lang="fr-FR" smtClean="0"/>
              <a:t>01/11/2023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36C7-9F61-4A76-8C83-C33CA7F379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4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44EF-F447-419E-8BA7-757298D47AE6}" type="datetimeFigureOut">
              <a:rPr lang="fr-FR" smtClean="0"/>
              <a:t>01/11/2023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36C7-9F61-4A76-8C83-C33CA7F379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456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44EF-F447-419E-8BA7-757298D47AE6}" type="datetimeFigureOut">
              <a:rPr lang="fr-FR" smtClean="0"/>
              <a:t>01/11/2023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36C7-9F61-4A76-8C83-C33CA7F379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6165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44EF-F447-419E-8BA7-757298D47AE6}" type="datetimeFigureOut">
              <a:rPr lang="fr-FR" smtClean="0"/>
              <a:t>01/11/2023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36C7-9F61-4A76-8C83-C33CA7F379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751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44EF-F447-419E-8BA7-757298D47AE6}" type="datetimeFigureOut">
              <a:rPr lang="fr-FR" smtClean="0"/>
              <a:t>01/11/2023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36C7-9F61-4A76-8C83-C33CA7F379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639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44EF-F447-419E-8BA7-757298D47AE6}" type="datetimeFigureOut">
              <a:rPr lang="fr-FR" smtClean="0"/>
              <a:t>01/11/2023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36C7-9F61-4A76-8C83-C33CA7F379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961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44EF-F447-419E-8BA7-757298D47AE6}" type="datetimeFigureOut">
              <a:rPr lang="fr-FR" smtClean="0"/>
              <a:t>01/11/2023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36C7-9F61-4A76-8C83-C33CA7F379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526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44EF-F447-419E-8BA7-757298D47AE6}" type="datetimeFigureOut">
              <a:rPr lang="fr-FR" smtClean="0"/>
              <a:t>01/11/2023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36C7-9F61-4A76-8C83-C33CA7F379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532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B44EF-F447-419E-8BA7-757298D47AE6}" type="datetimeFigureOut">
              <a:rPr lang="fr-FR" smtClean="0"/>
              <a:t>01/11/2023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C36C7-9F61-4A76-8C83-C33CA7F379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43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 55"/>
          <p:cNvPicPr>
            <a:picLocks noChangeAspect="1"/>
          </p:cNvPicPr>
          <p:nvPr/>
        </p:nvPicPr>
        <p:blipFill rotWithShape="1">
          <a:blip r:embed="rId2"/>
          <a:srcRect t="2253"/>
          <a:stretch/>
        </p:blipFill>
        <p:spPr>
          <a:xfrm>
            <a:off x="90435" y="2564840"/>
            <a:ext cx="3003605" cy="44262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392488">
            <a:off x="2961562" y="-1438655"/>
            <a:ext cx="451392" cy="94849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9415744" flipV="1">
            <a:off x="2681062" y="-1211540"/>
            <a:ext cx="364843" cy="94569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7"/>
          <p:cNvSpPr/>
          <p:nvPr/>
        </p:nvSpPr>
        <p:spPr>
          <a:xfrm rot="10800000">
            <a:off x="9566030" y="0"/>
            <a:ext cx="2451798" cy="2682910"/>
          </a:xfrm>
          <a:prstGeom prst="triangle">
            <a:avLst>
              <a:gd name="adj" fmla="val 4877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riangle isocèle 8"/>
          <p:cNvSpPr/>
          <p:nvPr/>
        </p:nvSpPr>
        <p:spPr>
          <a:xfrm rot="10800000">
            <a:off x="8083061" y="-1"/>
            <a:ext cx="2965938" cy="2080009"/>
          </a:xfrm>
          <a:prstGeom prst="triangle">
            <a:avLst>
              <a:gd name="adj" fmla="val 47661"/>
            </a:avLst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-391885" y="-749105"/>
            <a:ext cx="1643407" cy="749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0" y="6858000"/>
            <a:ext cx="12191999" cy="572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/>
          <p:cNvSpPr txBox="1"/>
          <p:nvPr/>
        </p:nvSpPr>
        <p:spPr>
          <a:xfrm>
            <a:off x="3652116" y="2648073"/>
            <a:ext cx="7214716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ar-M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أهمية خلية الإنصات والوساطة في الوقاية والتصدي للعنف بالوسط المدرسي</a:t>
            </a:r>
            <a:endParaRPr lang="fr-FR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9" name="Imag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923" y="75181"/>
            <a:ext cx="6571737" cy="1316907"/>
          </a:xfrm>
          <a:prstGeom prst="rect">
            <a:avLst/>
          </a:prstGeom>
        </p:spPr>
      </p:pic>
      <p:sp>
        <p:nvSpPr>
          <p:cNvPr id="60" name="ZoneTexte 59"/>
          <p:cNvSpPr txBox="1"/>
          <p:nvPr/>
        </p:nvSpPr>
        <p:spPr>
          <a:xfrm>
            <a:off x="6766397" y="5100473"/>
            <a:ext cx="3165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إعداد و تقديم الأستاذة: </a:t>
            </a:r>
            <a:r>
              <a:rPr lang="ar-MA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سميرة عصام</a:t>
            </a:r>
            <a:endParaRPr lang="fr-FR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880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du contenu 3" descr="dcb5b1ff-85cd-4b8a-8ef0-c9a76bb953f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6376" y="716297"/>
            <a:ext cx="8424936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Espace réservé du contenu 3" descr="8ad7d990-6929-4bc4-b07b-639c3df688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9536" y="787122"/>
            <a:ext cx="8352928" cy="5042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5" b="18783"/>
          <a:stretch/>
        </p:blipFill>
        <p:spPr>
          <a:xfrm>
            <a:off x="3423567" y="787122"/>
            <a:ext cx="5164769" cy="5918804"/>
          </a:xfr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9301" y="588043"/>
            <a:ext cx="7893300" cy="597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6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élogramme 4"/>
          <p:cNvSpPr/>
          <p:nvPr/>
        </p:nvSpPr>
        <p:spPr>
          <a:xfrm>
            <a:off x="10406419" y="-125863"/>
            <a:ext cx="3438939" cy="7223437"/>
          </a:xfrm>
          <a:prstGeom prst="parallelogram">
            <a:avLst/>
          </a:prstGeom>
          <a:gradFill flip="none" rotWithShape="1">
            <a:gsLst>
              <a:gs pos="0">
                <a:srgbClr val="0070C0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-3071776" y="1261603"/>
            <a:ext cx="1061046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Clr>
                <a:srgbClr val="00B0F0"/>
              </a:buClr>
              <a:buSzPct val="89000"/>
              <a:buFont typeface="Wingdings" panose="05000000000000000000" pitchFamily="2" charset="2"/>
              <a:buChar char="q"/>
            </a:pPr>
            <a:r>
              <a:rPr lang="ar-MA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تضمين القانون الداخلي للمؤسسة </a:t>
            </a:r>
            <a:r>
              <a:rPr lang="ar-MA" sz="2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بنودا </a:t>
            </a:r>
            <a:r>
              <a:rPr lang="ar-MA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تتمحور حول حقوق </a:t>
            </a:r>
            <a:r>
              <a:rPr lang="ar-MA" sz="2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التلميذ  </a:t>
            </a:r>
            <a:r>
              <a:rPr lang="ar-MA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وأخرى مناهضة </a:t>
            </a:r>
            <a:r>
              <a:rPr lang="ar-MA" sz="2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العنف</a:t>
            </a:r>
          </a:p>
          <a:p>
            <a:pPr marL="285750" indent="-285750" algn="r" rtl="1">
              <a:buClr>
                <a:srgbClr val="00B0F0"/>
              </a:buClr>
              <a:buSzPct val="89000"/>
              <a:buFont typeface="Wingdings" panose="05000000000000000000" pitchFamily="2" charset="2"/>
              <a:buChar char="q"/>
            </a:pPr>
            <a:r>
              <a:rPr lang="ar-MA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عقد </a:t>
            </a:r>
            <a:r>
              <a:rPr lang="ar-MA" sz="2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لقاءات </a:t>
            </a:r>
            <a:r>
              <a:rPr lang="ar-MA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 كل المتدخلين والشركاء التربويين كلما دعت الضرورة </a:t>
            </a:r>
            <a:r>
              <a:rPr lang="ar-MA" sz="2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إلى ذلك لأجل </a:t>
            </a:r>
          </a:p>
          <a:p>
            <a:pPr algn="r" rtl="1">
              <a:buClr>
                <a:srgbClr val="00B0F0"/>
              </a:buClr>
              <a:buSzPct val="89000"/>
            </a:pPr>
            <a:r>
              <a:rPr lang="ar-MA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التشاور والتنسيق حول الحالات المعروضة و</a:t>
            </a:r>
            <a:r>
              <a:rPr lang="fr-FR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MA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تصنيفها حسب العوامل التي تؤدي إلى </a:t>
            </a:r>
            <a:r>
              <a:rPr lang="ar-MA" sz="2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العنف</a:t>
            </a:r>
          </a:p>
          <a:p>
            <a:pPr marL="457200" indent="-457200" algn="r" rtl="1">
              <a:buClr>
                <a:srgbClr val="00B0F0"/>
              </a:buClr>
              <a:buSzPct val="89000"/>
              <a:buFont typeface="Wingdings" panose="05000000000000000000" pitchFamily="2" charset="2"/>
              <a:buChar char="q"/>
            </a:pPr>
            <a:r>
              <a:rPr lang="ar-MA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إنجاز تقارير حول كل الحالات المعروضة و تجميع المعلومات حولها بتنسيق مع كافة </a:t>
            </a:r>
            <a:r>
              <a:rPr lang="ar-MA" sz="2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المتدخلين</a:t>
            </a:r>
          </a:p>
          <a:p>
            <a:pPr marL="457200" indent="-457200" algn="r" rtl="1">
              <a:buClr>
                <a:srgbClr val="00B0F0"/>
              </a:buClr>
              <a:buSzPct val="89000"/>
              <a:buFont typeface="Wingdings" panose="05000000000000000000" pitchFamily="2" charset="2"/>
              <a:buChar char="q"/>
            </a:pPr>
            <a:r>
              <a:rPr lang="ar-MA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التثقيف بالنظير</a:t>
            </a:r>
          </a:p>
          <a:p>
            <a:pPr marL="457200" indent="-457200" algn="r" rtl="1">
              <a:buClr>
                <a:srgbClr val="00B0F0"/>
              </a:buClr>
              <a:buSzPct val="89000"/>
              <a:buFont typeface="Wingdings" panose="05000000000000000000" pitchFamily="2" charset="2"/>
              <a:buChar char="q"/>
            </a:pPr>
            <a:r>
              <a:rPr lang="ar-MA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الاشتغال بالمقاربة العلاجية التنسيقية مع أسرة التلميذ</a:t>
            </a:r>
          </a:p>
          <a:p>
            <a:pPr marL="457200" indent="-457200" algn="r" rtl="1">
              <a:buClr>
                <a:srgbClr val="00B0F0"/>
              </a:buClr>
              <a:buSzPct val="89000"/>
              <a:buFont typeface="Wingdings" panose="05000000000000000000" pitchFamily="2" charset="2"/>
              <a:buChar char="q"/>
            </a:pPr>
            <a:r>
              <a:rPr lang="ar-MA" sz="2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إشعار </a:t>
            </a:r>
            <a:r>
              <a:rPr lang="ar-MA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الأساتذة بالوضعية النفسية و الاجتماعية و الصحية للتلميذ</a:t>
            </a:r>
          </a:p>
          <a:p>
            <a:pPr marL="457200" indent="-457200" algn="r" rtl="1">
              <a:buClr>
                <a:srgbClr val="00B0F0"/>
              </a:buClr>
              <a:buSzPct val="89000"/>
              <a:buFont typeface="Wingdings" panose="05000000000000000000" pitchFamily="2" charset="2"/>
              <a:buChar char="q"/>
            </a:pPr>
            <a:r>
              <a:rPr lang="ar-MA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إحالة الحالات المستعصية على الجهات المختصة بتنسيق مع جمعيات المجتمع المدني </a:t>
            </a:r>
          </a:p>
          <a:p>
            <a:pPr marL="457200" indent="-457200" algn="r" rtl="1">
              <a:buClr>
                <a:srgbClr val="00B0F0"/>
              </a:buClr>
              <a:buSzPct val="89000"/>
              <a:buFont typeface="Wingdings" panose="05000000000000000000" pitchFamily="2" charset="2"/>
              <a:buChar char="q"/>
            </a:pPr>
            <a:r>
              <a:rPr lang="ar-MA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إخبار المديرية الإقليمية  عن حالات العنف   والتنسيق معها</a:t>
            </a:r>
            <a:endParaRPr lang="fr-FR" sz="2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457200" indent="-457200" algn="r" rtl="1">
              <a:buClr>
                <a:srgbClr val="00B0F0"/>
              </a:buClr>
              <a:buSzPct val="89000"/>
              <a:buFont typeface="Wingdings" panose="05000000000000000000" pitchFamily="2" charset="2"/>
              <a:buChar char="q"/>
            </a:pPr>
            <a:endParaRPr lang="ar-MA" sz="28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285750" indent="-285750" algn="r" rtl="1">
              <a:buClr>
                <a:srgbClr val="00B0F0"/>
              </a:buClr>
              <a:buSzPct val="89000"/>
              <a:buFont typeface="Wingdings" panose="05000000000000000000" pitchFamily="2" charset="2"/>
              <a:buChar char="q"/>
            </a:pPr>
            <a:endParaRPr lang="ar-MA" sz="2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285750" indent="-285750" algn="r" rtl="1">
              <a:buClr>
                <a:srgbClr val="00B0F0"/>
              </a:buClr>
              <a:buSzPct val="89000"/>
              <a:buFont typeface="Wingdings" panose="05000000000000000000" pitchFamily="2" charset="2"/>
              <a:buChar char="q"/>
            </a:pPr>
            <a:endParaRPr lang="ar-MA" sz="28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>
              <a:buClr>
                <a:schemeClr val="accent2"/>
              </a:buClr>
            </a:pPr>
            <a:endParaRPr lang="fr-FR" sz="2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>
              <a:buClr>
                <a:srgbClr val="002060"/>
              </a:buClr>
              <a:buSzPct val="83000"/>
            </a:pPr>
            <a:endParaRPr lang="ar-MA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Parallélogramme 2"/>
          <p:cNvSpPr/>
          <p:nvPr/>
        </p:nvSpPr>
        <p:spPr>
          <a:xfrm>
            <a:off x="7538686" y="-39758"/>
            <a:ext cx="4603618" cy="7056783"/>
          </a:xfrm>
          <a:prstGeom prst="parallelogram">
            <a:avLst/>
          </a:prstGeom>
          <a:gradFill flip="none" rotWithShape="1">
            <a:gsLst>
              <a:gs pos="5400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448261" y="1540565"/>
            <a:ext cx="24837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r-MA" sz="60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التدخلات الإجرائية </a:t>
            </a:r>
            <a:r>
              <a:rPr lang="ar-MA" sz="6000" b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للتقليص</a:t>
            </a:r>
          </a:p>
          <a:p>
            <a:pPr lvl="0" algn="ctr"/>
            <a:r>
              <a:rPr lang="ar-MA" sz="6000" b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MA" sz="60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 العنف</a:t>
            </a:r>
            <a:endParaRPr lang="fr-FR" sz="6000" b="1" dirty="0">
              <a:solidFill>
                <a:srgbClr val="0070C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902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62550" y="2618098"/>
            <a:ext cx="565539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Clr>
                <a:srgbClr val="00B0F0"/>
              </a:buClr>
              <a:buFont typeface="Wingdings" panose="05000000000000000000" pitchFamily="2" charset="2"/>
              <a:buChar char="ü"/>
            </a:pPr>
            <a:endParaRPr lang="ar-MA" sz="28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457200" indent="-457200" algn="r" rt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ar-MA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فتح </a:t>
            </a:r>
            <a:r>
              <a:rPr lang="ar-MA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حلقات للنقاش والتحاور لتحديد أولويات </a:t>
            </a:r>
            <a:r>
              <a:rPr lang="ar-MA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التلميذ </a:t>
            </a:r>
            <a:r>
              <a:rPr lang="ar-MA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لمساعدته على </a:t>
            </a:r>
            <a:r>
              <a:rPr lang="ar-MA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بناء مشروعه الشخصي.</a:t>
            </a:r>
            <a:endParaRPr lang="ar-MA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457200" indent="-457200" algn="r" rt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ar-MA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العمل </a:t>
            </a:r>
            <a:r>
              <a:rPr lang="ar-MA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على توجيه </a:t>
            </a:r>
            <a:r>
              <a:rPr lang="ar-MA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التلميذ حسب </a:t>
            </a:r>
            <a:r>
              <a:rPr lang="ar-MA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أولوياته وحاجاته </a:t>
            </a:r>
            <a:r>
              <a:rPr lang="ar-MA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النفسية والتربوية.</a:t>
            </a:r>
            <a:endParaRPr lang="ar-MA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457200" indent="-457200" algn="r" rt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ar-MA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البحث داخل و خارج </a:t>
            </a:r>
            <a:r>
              <a:rPr lang="ar-MA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المحيط المدرسي عما </a:t>
            </a:r>
            <a:r>
              <a:rPr lang="ar-MA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يمكنه مساعدة التلميذ</a:t>
            </a:r>
            <a:endParaRPr lang="ar-MA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598816" y="747211"/>
            <a:ext cx="4422554" cy="156966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المرافقة</a:t>
            </a:r>
            <a:r>
              <a:rPr lang="ar-MA" sz="8800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fr-FR" sz="8800" dirty="0">
              <a:solidFill>
                <a:srgbClr val="0070C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H="1">
            <a:off x="838201" y="2226579"/>
            <a:ext cx="10261348" cy="1868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882133" y="3244281"/>
            <a:ext cx="6096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ar-MA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ربط </a:t>
            </a:r>
            <a:r>
              <a:rPr lang="ar-MA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علاقات حوار وتشاور مع </a:t>
            </a:r>
            <a:r>
              <a:rPr lang="ar-MA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أولياء الأمور .</a:t>
            </a:r>
            <a:endParaRPr lang="ar-MA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457200" indent="-457200" algn="r" rt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ar-MA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 مشاركة التلميذ عاطفيا في اهتماماته.</a:t>
            </a:r>
            <a:endParaRPr lang="ar-MA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457200" indent="-457200" algn="r" rt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ar-MA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التدرج </a:t>
            </a:r>
            <a:r>
              <a:rPr lang="ar-MA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في معالجة الأخطاء  التي تنجم عن تصرف التلميذ</a:t>
            </a:r>
            <a:r>
              <a:rPr lang="ar-MA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pPr marL="457200" indent="-457200" algn="r" rt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ar-MA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تشجيع التلميذ </a:t>
            </a:r>
            <a:r>
              <a:rPr lang="ar-MA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على مواجهة المشاكل والبوح بها قبل استفحالها</a:t>
            </a:r>
            <a:endParaRPr lang="fr-FR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457200" indent="-457200" algn="r" rtl="1">
              <a:buClr>
                <a:srgbClr val="00B0F0"/>
              </a:buClr>
              <a:buFont typeface="Wingdings" panose="05000000000000000000" pitchFamily="2" charset="2"/>
              <a:buChar char="ü"/>
            </a:pPr>
            <a:endParaRPr lang="ar-MA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1" name="Pentagone 10"/>
          <p:cNvSpPr/>
          <p:nvPr/>
        </p:nvSpPr>
        <p:spPr>
          <a:xfrm rot="946283" flipH="1">
            <a:off x="10529230" y="1221395"/>
            <a:ext cx="2335696" cy="661583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Pentagone 11"/>
          <p:cNvSpPr/>
          <p:nvPr/>
        </p:nvSpPr>
        <p:spPr>
          <a:xfrm rot="946283" flipH="1">
            <a:off x="10669758" y="685228"/>
            <a:ext cx="2335696" cy="661583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Pentagone 12"/>
          <p:cNvSpPr/>
          <p:nvPr/>
        </p:nvSpPr>
        <p:spPr>
          <a:xfrm rot="946283" flipH="1">
            <a:off x="10810285" y="190187"/>
            <a:ext cx="2335696" cy="661583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91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929204" y="79357"/>
            <a:ext cx="4161576" cy="270843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MA" sz="13800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التتبع </a:t>
            </a:r>
            <a:endParaRPr lang="fr-FR" sz="13800" dirty="0">
              <a:solidFill>
                <a:srgbClr val="0070C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ar-MA" sz="3200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fr-FR" sz="3200" dirty="0">
              <a:solidFill>
                <a:srgbClr val="0070C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H="1">
            <a:off x="995881" y="2187946"/>
            <a:ext cx="10357920" cy="7916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826189" y="2984760"/>
            <a:ext cx="61367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ar-MA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مدى </a:t>
            </a:r>
            <a:r>
              <a:rPr lang="ar-MA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تحسن </a:t>
            </a:r>
            <a:r>
              <a:rPr lang="ar-MA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حالته وتجاوزه للمشكل.</a:t>
            </a:r>
            <a:endParaRPr lang="ar-MA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457200" indent="-457200" algn="r" rt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ar-MA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مراقبة </a:t>
            </a:r>
            <a:r>
              <a:rPr lang="ar-MA" sz="32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سلوكاته</a:t>
            </a:r>
            <a:r>
              <a:rPr lang="ar-MA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مع  </a:t>
            </a:r>
            <a:r>
              <a:rPr lang="ar-MA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زملائه </a:t>
            </a:r>
            <a:r>
              <a:rPr lang="ar-MA" sz="32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وسلوكاته</a:t>
            </a:r>
            <a:r>
              <a:rPr lang="ar-MA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العامة.</a:t>
            </a:r>
          </a:p>
          <a:p>
            <a:pPr marL="457200" indent="-457200" algn="r" rt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ar-MA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تغير علاقته إيجابيا بالمؤسسة التعليمية ومحيطها .</a:t>
            </a:r>
            <a:endParaRPr lang="ar-MA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457200" indent="-457200" algn="r" rt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ar-MA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مدى </a:t>
            </a:r>
            <a:r>
              <a:rPr lang="ar-MA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قدرته على التعامل مع الآخرين</a:t>
            </a:r>
            <a:r>
              <a:rPr lang="ar-MA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pPr marL="457200" indent="-457200" algn="r" rtl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ar-MA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مدى تحسن نتائجه الدراسية</a:t>
            </a:r>
            <a:endParaRPr lang="fr-FR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Pentagone 6"/>
          <p:cNvSpPr/>
          <p:nvPr/>
        </p:nvSpPr>
        <p:spPr>
          <a:xfrm rot="946283" flipH="1">
            <a:off x="10529230" y="1221395"/>
            <a:ext cx="2335696" cy="661583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Pentagone 8"/>
          <p:cNvSpPr/>
          <p:nvPr/>
        </p:nvSpPr>
        <p:spPr>
          <a:xfrm rot="946283" flipH="1">
            <a:off x="10669758" y="685228"/>
            <a:ext cx="2335696" cy="661583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Pentagone 10"/>
          <p:cNvSpPr/>
          <p:nvPr/>
        </p:nvSpPr>
        <p:spPr>
          <a:xfrm rot="946283" flipH="1">
            <a:off x="10810285" y="190187"/>
            <a:ext cx="2335696" cy="661583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35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88278"/>
              </p:ext>
            </p:extLst>
          </p:nvPr>
        </p:nvGraphicFramePr>
        <p:xfrm>
          <a:off x="1306882" y="2611727"/>
          <a:ext cx="3386000" cy="3083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3000"/>
                <a:gridCol w="1693000"/>
              </a:tblGrid>
              <a:tr h="946482">
                <a:tc>
                  <a:txBody>
                    <a:bodyPr/>
                    <a:lstStyle/>
                    <a:p>
                      <a:pPr algn="ctr"/>
                      <a:r>
                        <a:rPr lang="ar-MA" sz="2800" dirty="0" smtClean="0">
                          <a:solidFill>
                            <a:sysClr val="windowText" lastClr="00000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العدد</a:t>
                      </a:r>
                      <a:endParaRPr lang="fr-FR" sz="2800" dirty="0">
                        <a:solidFill>
                          <a:sysClr val="windowText" lastClr="000000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2400" dirty="0" smtClean="0">
                          <a:solidFill>
                            <a:sysClr val="windowText" lastClr="00000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نوع العنف المرصود</a:t>
                      </a:r>
                      <a:endParaRPr lang="fr-FR" sz="2400" dirty="0">
                        <a:solidFill>
                          <a:sysClr val="windowText" lastClr="000000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65707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2400" dirty="0" smtClean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لفظي</a:t>
                      </a:r>
                      <a:endParaRPr lang="fr-FR" sz="240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</a:tr>
              <a:tr h="65707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2400" dirty="0" smtClean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إلكتروني</a:t>
                      </a:r>
                      <a:endParaRPr lang="fr-FR" sz="240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</a:tr>
              <a:tr h="65707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2400" dirty="0" smtClean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جسدي </a:t>
                      </a:r>
                      <a:endParaRPr lang="fr-FR" sz="2400" dirty="0" smtClean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algn="ctr"/>
                      <a:endParaRPr lang="fr-FR" sz="240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780431"/>
              </p:ext>
            </p:extLst>
          </p:nvPr>
        </p:nvGraphicFramePr>
        <p:xfrm>
          <a:off x="4984080" y="2663687"/>
          <a:ext cx="3449370" cy="2985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685"/>
                <a:gridCol w="1724685"/>
              </a:tblGrid>
              <a:tr h="883003">
                <a:tc>
                  <a:txBody>
                    <a:bodyPr/>
                    <a:lstStyle/>
                    <a:p>
                      <a:pPr algn="ctr"/>
                      <a:r>
                        <a:rPr lang="ar-MA" sz="2800" dirty="0" smtClean="0">
                          <a:solidFill>
                            <a:sysClr val="windowText" lastClr="00000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العدد</a:t>
                      </a:r>
                      <a:endParaRPr lang="fr-FR" sz="2800" dirty="0">
                        <a:solidFill>
                          <a:sysClr val="windowText" lastClr="000000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2400" dirty="0" smtClean="0">
                          <a:solidFill>
                            <a:sysClr val="windowText" lastClr="00000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نوع العنف المرصود</a:t>
                      </a:r>
                      <a:endParaRPr lang="fr-FR" sz="2400" dirty="0">
                        <a:solidFill>
                          <a:sysClr val="windowText" lastClr="000000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700943">
                <a:tc>
                  <a:txBody>
                    <a:bodyPr/>
                    <a:lstStyle/>
                    <a:p>
                      <a:pPr algn="ctr"/>
                      <a:r>
                        <a:rPr lang="ar-MA" dirty="0" smtClean="0"/>
                        <a:t>4</a:t>
                      </a:r>
                      <a:endParaRPr lang="fr-FR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2400" dirty="0" smtClean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لفظي</a:t>
                      </a:r>
                      <a:endParaRPr lang="fr-FR" sz="240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0943">
                <a:tc>
                  <a:txBody>
                    <a:bodyPr/>
                    <a:lstStyle/>
                    <a:p>
                      <a:pPr algn="ctr"/>
                      <a:r>
                        <a:rPr lang="ar-MA" dirty="0" smtClean="0"/>
                        <a:t>3</a:t>
                      </a:r>
                      <a:endParaRPr lang="fr-FR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2400" dirty="0" smtClean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نفسي</a:t>
                      </a:r>
                      <a:endParaRPr lang="fr-FR" sz="240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0943">
                <a:tc>
                  <a:txBody>
                    <a:bodyPr/>
                    <a:lstStyle/>
                    <a:p>
                      <a:pPr algn="ctr"/>
                      <a:r>
                        <a:rPr lang="ar-MA" dirty="0" smtClean="0"/>
                        <a:t>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2400" dirty="0" smtClean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جسدي </a:t>
                      </a:r>
                      <a:endParaRPr lang="fr-FR" sz="240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599638" y="1999702"/>
            <a:ext cx="2635538" cy="3859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1">
              <a:lnSpc>
                <a:spcPct val="106000"/>
              </a:lnSpc>
              <a:spcAft>
                <a:spcPts val="800"/>
              </a:spcAft>
              <a:tabLst>
                <a:tab pos="4038600" algn="l"/>
              </a:tabLst>
            </a:pPr>
            <a:r>
              <a:rPr lang="ar-MA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2021/2022</a:t>
            </a:r>
            <a:endParaRPr lang="fr-FR" sz="1600" b="1" u="sng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797912" y="1999702"/>
            <a:ext cx="2635538" cy="3859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1">
              <a:lnSpc>
                <a:spcPct val="106000"/>
              </a:lnSpc>
              <a:spcAft>
                <a:spcPts val="800"/>
              </a:spcAft>
              <a:tabLst>
                <a:tab pos="4038600" algn="l"/>
              </a:tabLst>
            </a:pPr>
            <a:r>
              <a:rPr lang="fr-FR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2022  / 2023</a:t>
            </a:r>
            <a:endParaRPr lang="fr-FR" sz="1600" b="1" u="sng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828800" y="5948127"/>
            <a:ext cx="216052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2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5 حالات</a:t>
            </a:r>
            <a:endParaRPr lang="fr-FR" sz="2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392069" y="5943207"/>
            <a:ext cx="2143826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2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8 حالات</a:t>
            </a:r>
            <a:endParaRPr lang="fr-FR" sz="2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97348" y="0"/>
            <a:ext cx="359465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8474338" y="0"/>
            <a:ext cx="3713923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entagone 13"/>
          <p:cNvSpPr/>
          <p:nvPr/>
        </p:nvSpPr>
        <p:spPr>
          <a:xfrm flipH="1">
            <a:off x="8478077" y="0"/>
            <a:ext cx="3713921" cy="1331844"/>
          </a:xfrm>
          <a:prstGeom prst="homePlat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7410047" y="286341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ar-MA" sz="48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تقويم عملية تتبع الحالات </a:t>
            </a:r>
          </a:p>
          <a:p>
            <a:pPr lvl="0" algn="ctr"/>
            <a:r>
              <a:rPr lang="ar-MA" sz="48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 خلال الوقوف </a:t>
            </a:r>
            <a:endParaRPr lang="ar-MA" sz="4800" b="1" dirty="0" smtClean="0">
              <a:solidFill>
                <a:srgbClr val="0070C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lvl="0" algn="ctr"/>
            <a:r>
              <a:rPr lang="ar-MA" sz="4800" b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على </a:t>
            </a:r>
            <a:r>
              <a:rPr lang="ar-MA" sz="48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النتائج</a:t>
            </a:r>
            <a:endParaRPr lang="fr-FR" sz="4800" b="1" dirty="0">
              <a:solidFill>
                <a:srgbClr val="0070C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09561" y="251222"/>
            <a:ext cx="5226334" cy="112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6000"/>
              </a:lnSpc>
              <a:spcAft>
                <a:spcPts val="800"/>
              </a:spcAft>
              <a:tabLst>
                <a:tab pos="4038600" algn="l"/>
              </a:tabLst>
            </a:pPr>
            <a:r>
              <a:rPr lang="ar-MA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إحصائيات </a:t>
            </a:r>
            <a:r>
              <a:rPr lang="ar-MA" sz="32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حول نوع العنف و عدد الحالات المرصودة</a:t>
            </a:r>
            <a:endParaRPr lang="fr-FR" sz="32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40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/>
          <p:nvPr>
            <p:extLst>
              <p:ext uri="{D42A27DB-BD31-4B8C-83A1-F6EECF244321}">
                <p14:modId xmlns:p14="http://schemas.microsoft.com/office/powerpoint/2010/main" val="3137546853"/>
              </p:ext>
            </p:extLst>
          </p:nvPr>
        </p:nvGraphicFramePr>
        <p:xfrm>
          <a:off x="5993394" y="914400"/>
          <a:ext cx="5558828" cy="5081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Lune 4"/>
          <p:cNvSpPr/>
          <p:nvPr/>
        </p:nvSpPr>
        <p:spPr>
          <a:xfrm flipH="1">
            <a:off x="-733332" y="-271604"/>
            <a:ext cx="5966231" cy="7333307"/>
          </a:xfrm>
          <a:prstGeom prst="moon">
            <a:avLst>
              <a:gd name="adj" fmla="val 875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80246" y="1683945"/>
            <a:ext cx="3594225" cy="28373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1">
              <a:lnSpc>
                <a:spcPct val="106000"/>
              </a:lnSpc>
              <a:spcAft>
                <a:spcPts val="800"/>
              </a:spcAft>
              <a:tabLst>
                <a:tab pos="4038600" algn="l"/>
              </a:tabLst>
            </a:pPr>
            <a:r>
              <a:rPr lang="ar-MA" sz="36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إحصائيات </a:t>
            </a:r>
            <a:r>
              <a:rPr lang="ar-MA" sz="3600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لعدد المستفيدين </a:t>
            </a:r>
            <a:r>
              <a:rPr lang="ar-MA" sz="36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من </a:t>
            </a:r>
            <a:r>
              <a:rPr lang="ar-MA" sz="3600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التدخلات لسنة </a:t>
            </a:r>
            <a:r>
              <a:rPr lang="ar-MA" sz="3600" dirty="0"/>
              <a:t>2021/2022</a:t>
            </a:r>
            <a:endParaRPr lang="en-US" sz="3600" dirty="0"/>
          </a:p>
          <a:p>
            <a:pPr algn="ctr" rtl="1">
              <a:lnSpc>
                <a:spcPct val="106000"/>
              </a:lnSpc>
              <a:spcAft>
                <a:spcPts val="800"/>
              </a:spcAft>
              <a:tabLst>
                <a:tab pos="4038600" algn="l"/>
              </a:tabLst>
            </a:pPr>
            <a:endParaRPr lang="fr-FR" u="sng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66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une 4"/>
          <p:cNvSpPr/>
          <p:nvPr/>
        </p:nvSpPr>
        <p:spPr>
          <a:xfrm flipH="1">
            <a:off x="-733332" y="-271604"/>
            <a:ext cx="5966231" cy="7333307"/>
          </a:xfrm>
          <a:prstGeom prst="moon">
            <a:avLst>
              <a:gd name="adj" fmla="val 875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80246" y="1683945"/>
            <a:ext cx="3594225" cy="28373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1">
              <a:lnSpc>
                <a:spcPct val="106000"/>
              </a:lnSpc>
              <a:spcAft>
                <a:spcPts val="800"/>
              </a:spcAft>
              <a:tabLst>
                <a:tab pos="4038600" algn="l"/>
              </a:tabLst>
            </a:pPr>
            <a:r>
              <a:rPr lang="ar-MA" sz="36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إحصائيات </a:t>
            </a:r>
            <a:r>
              <a:rPr lang="ar-MA" sz="3600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لعدد المستفيدين </a:t>
            </a:r>
            <a:r>
              <a:rPr lang="ar-MA" sz="36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من </a:t>
            </a:r>
            <a:r>
              <a:rPr lang="ar-MA" sz="3600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التدخلات لسنة </a:t>
            </a:r>
            <a:r>
              <a:rPr lang="ar-MA" sz="3600" dirty="0" smtClean="0"/>
              <a:t>2022/2023</a:t>
            </a:r>
            <a:endParaRPr lang="en-US" sz="3600" dirty="0"/>
          </a:p>
          <a:p>
            <a:pPr algn="ctr" rtl="1">
              <a:lnSpc>
                <a:spcPct val="106000"/>
              </a:lnSpc>
              <a:spcAft>
                <a:spcPts val="800"/>
              </a:spcAft>
              <a:tabLst>
                <a:tab pos="4038600" algn="l"/>
              </a:tabLst>
            </a:pPr>
            <a:endParaRPr lang="fr-FR" u="sng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1526416"/>
              </p:ext>
            </p:extLst>
          </p:nvPr>
        </p:nvGraphicFramePr>
        <p:xfrm>
          <a:off x="5984342" y="1013987"/>
          <a:ext cx="5464898" cy="504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852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8900036"/>
              </p:ext>
            </p:extLst>
          </p:nvPr>
        </p:nvGraphicFramePr>
        <p:xfrm>
          <a:off x="494169" y="2124391"/>
          <a:ext cx="1112142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769341" y="1455748"/>
            <a:ext cx="242208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2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مصدر الإحالة و كيفية رصد الحالة</a:t>
            </a:r>
            <a:endParaRPr lang="fr-FR" sz="2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280063" y="1394192"/>
            <a:ext cx="323208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الإجراءات المتخذة </a:t>
            </a:r>
            <a:endParaRPr lang="fr-FR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600792" y="1457608"/>
            <a:ext cx="287900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2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المرافقة</a:t>
            </a:r>
            <a:r>
              <a:rPr lang="ar-MA" sz="2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MA" sz="2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 التتبع</a:t>
            </a:r>
            <a:endParaRPr lang="fr-FR" sz="2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339912" y="158146"/>
            <a:ext cx="83563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400" b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مثال1: </a:t>
            </a:r>
            <a:r>
              <a:rPr lang="ar-MA" sz="44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تدخل خلية الإنصات و </a:t>
            </a:r>
            <a:r>
              <a:rPr lang="ar-MA" sz="4400" b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الوساطة في حالات عنف</a:t>
            </a:r>
            <a:endParaRPr lang="fr-FR" sz="4400" b="1" dirty="0">
              <a:solidFill>
                <a:srgbClr val="0070C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 flipH="1">
            <a:off x="728525" y="1232935"/>
            <a:ext cx="10357920" cy="4643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entagone 16"/>
          <p:cNvSpPr/>
          <p:nvPr/>
        </p:nvSpPr>
        <p:spPr>
          <a:xfrm rot="946283" flipH="1">
            <a:off x="10667326" y="607362"/>
            <a:ext cx="2335696" cy="311612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Pentagone 17"/>
          <p:cNvSpPr/>
          <p:nvPr/>
        </p:nvSpPr>
        <p:spPr>
          <a:xfrm rot="946283" flipH="1">
            <a:off x="10660744" y="890081"/>
            <a:ext cx="2335696" cy="360050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Pentagone 18"/>
          <p:cNvSpPr/>
          <p:nvPr/>
        </p:nvSpPr>
        <p:spPr>
          <a:xfrm rot="946283" flipH="1">
            <a:off x="10837189" y="275509"/>
            <a:ext cx="2335696" cy="3970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4517678" y="751439"/>
            <a:ext cx="2009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تلميذة /16سنة</a:t>
            </a:r>
            <a:endParaRPr lang="fr-FR" sz="3200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81133" y="1367557"/>
            <a:ext cx="4273085" cy="52934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7801861" y="1385663"/>
            <a:ext cx="4135058" cy="52934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74092" y="1455748"/>
            <a:ext cx="3012578" cy="52934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855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1" animBg="1"/>
      <p:bldP spid="22" grpId="1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2784102"/>
              </p:ext>
            </p:extLst>
          </p:nvPr>
        </p:nvGraphicFramePr>
        <p:xfrm>
          <a:off x="494169" y="2124391"/>
          <a:ext cx="1112142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769341" y="1455748"/>
            <a:ext cx="242208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2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مصدر الإحالة و كيفية رصد الحالة</a:t>
            </a:r>
            <a:endParaRPr lang="fr-FR" sz="2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280063" y="1394192"/>
            <a:ext cx="323208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الإجراءات المتخذة </a:t>
            </a:r>
            <a:endParaRPr lang="fr-FR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600792" y="1457608"/>
            <a:ext cx="287900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2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المرافقة</a:t>
            </a:r>
            <a:r>
              <a:rPr lang="ar-MA" sz="2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MA" sz="2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 التتبع</a:t>
            </a:r>
            <a:endParaRPr lang="fr-FR" sz="2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339912" y="176253"/>
            <a:ext cx="83563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400" b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مثال2: </a:t>
            </a:r>
            <a:r>
              <a:rPr lang="ar-MA" sz="44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تدخل خلية الإنصات و </a:t>
            </a:r>
            <a:r>
              <a:rPr lang="ar-MA" sz="4400" b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الوساطة في حالات عنف</a:t>
            </a:r>
            <a:endParaRPr lang="fr-FR" sz="4400" b="1" dirty="0">
              <a:solidFill>
                <a:srgbClr val="0070C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 flipH="1">
            <a:off x="728525" y="1232935"/>
            <a:ext cx="10357920" cy="4643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entagone 16"/>
          <p:cNvSpPr/>
          <p:nvPr/>
        </p:nvSpPr>
        <p:spPr>
          <a:xfrm rot="946283" flipH="1">
            <a:off x="10667326" y="607362"/>
            <a:ext cx="2335696" cy="311612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Pentagone 17"/>
          <p:cNvSpPr/>
          <p:nvPr/>
        </p:nvSpPr>
        <p:spPr>
          <a:xfrm rot="946283" flipH="1">
            <a:off x="10660744" y="890081"/>
            <a:ext cx="2335696" cy="360050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Pentagone 18"/>
          <p:cNvSpPr/>
          <p:nvPr/>
        </p:nvSpPr>
        <p:spPr>
          <a:xfrm rot="946283" flipH="1">
            <a:off x="10837189" y="275509"/>
            <a:ext cx="2335696" cy="3970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4517678" y="782783"/>
            <a:ext cx="2000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تلميذ /17سنة</a:t>
            </a:r>
            <a:endParaRPr lang="fr-FR" sz="3200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81133" y="1367557"/>
            <a:ext cx="4273086" cy="52934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86801" y="1455748"/>
            <a:ext cx="3521798" cy="52934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801861" y="1455747"/>
            <a:ext cx="3847574" cy="52934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94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43658" y="467798"/>
            <a:ext cx="677274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ar-MA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تمكين عناصر فريق الإنصات من تكوينات تزودهم بالخبرات والمهارات اللازمة للقيام بهذه المهام </a:t>
            </a:r>
          </a:p>
          <a:p>
            <a:pPr marL="285750" indent="-285750" algn="r" rtl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ar-MA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تغييب دور الدفتر الصحي في الإلمام بالجوانب الصحية للمتعلم والمتعلمة</a:t>
            </a:r>
            <a:r>
              <a:rPr lang="ar-MA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pPr marL="285750" indent="-285750" algn="r" rtl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ar-MA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امتناع الأسر </a:t>
            </a:r>
            <a:r>
              <a:rPr lang="ar-MA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عن الإخبار بالحالة الصحية لبناتها و أبنائها وخصوصا الأمراض المزمنة( السكري - الضغط الدموي- .......).</a:t>
            </a:r>
            <a:endParaRPr lang="ar-MA" sz="36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285750" indent="-285750" algn="r" rtl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ar-MA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التحفيزات </a:t>
            </a:r>
            <a:r>
              <a:rPr lang="ar-MA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المادية و تخفيف جدول الحصص للأساتذة المتطوعين  </a:t>
            </a:r>
            <a:endParaRPr lang="ar-MA" sz="36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285750" indent="-285750" algn="r" rtl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ar-MA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تهيئة وتجهيز فضاء ملائم لخلية الإنصات والوساطة</a:t>
            </a:r>
          </a:p>
          <a:p>
            <a:pPr marL="285750" indent="-285750" algn="r" rtl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ar-MA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عقد شراكات على المستوى الجهوي و الوطني مع مستشفيات الطب العقلي </a:t>
            </a:r>
          </a:p>
          <a:p>
            <a:pPr marL="285750" indent="-285750" algn="r" rtl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ar-MA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توفير الدعم المالي الكافي لتنزيل البرنامج السنوي للخلية </a:t>
            </a:r>
          </a:p>
        </p:txBody>
      </p:sp>
      <p:sp>
        <p:nvSpPr>
          <p:cNvPr id="5" name="Organigramme : Affichage 4"/>
          <p:cNvSpPr/>
          <p:nvPr/>
        </p:nvSpPr>
        <p:spPr>
          <a:xfrm>
            <a:off x="7542289" y="0"/>
            <a:ext cx="4888119" cy="6858000"/>
          </a:xfrm>
          <a:prstGeom prst="flowChartDisplay">
            <a:avLst/>
          </a:prstGeom>
          <a:solidFill>
            <a:schemeClr val="accent4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6" name="ZoneTexte 5"/>
          <p:cNvSpPr txBox="1"/>
          <p:nvPr/>
        </p:nvSpPr>
        <p:spPr>
          <a:xfrm>
            <a:off x="8447554" y="2445387"/>
            <a:ext cx="33004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r-MA" sz="115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توصيات</a:t>
            </a:r>
            <a:endParaRPr lang="fr-FR" sz="11500" b="1" dirty="0">
              <a:solidFill>
                <a:srgbClr val="0070C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915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rganigramme : Affichage 4"/>
          <p:cNvSpPr/>
          <p:nvPr/>
        </p:nvSpPr>
        <p:spPr>
          <a:xfrm>
            <a:off x="5966233" y="-126749"/>
            <a:ext cx="6817259" cy="7079809"/>
          </a:xfrm>
          <a:prstGeom prst="flowChartDisplay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017568" y="2624318"/>
            <a:ext cx="3213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محاور العرض</a:t>
            </a:r>
            <a:endParaRPr lang="fr-FR" sz="8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9537825" y="-558650"/>
            <a:ext cx="3408630" cy="39925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797426" y="901880"/>
            <a:ext cx="40485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 rtl="1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ar-M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تقديم عام لخلية </a:t>
            </a:r>
            <a:r>
              <a:rPr lang="ar-MA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الإنصات</a:t>
            </a:r>
            <a:endParaRPr lang="fr-FR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44372" y="1682895"/>
            <a:ext cx="3077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 rtl="1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ar-M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رصد حالات العنف</a:t>
            </a:r>
            <a:endParaRPr lang="fr-FR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6441" y="2509182"/>
            <a:ext cx="48706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rtl="1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ar-M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التدخلات الإجرائية للتقليص من العنف</a:t>
            </a:r>
            <a:endParaRPr lang="fr-FR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784892" y="4295097"/>
            <a:ext cx="70617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rtl="1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ar-M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تقويم عملية تتبع </a:t>
            </a:r>
            <a:r>
              <a:rPr lang="ar-M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الحالات من خلال الوقوف  </a:t>
            </a:r>
            <a:endParaRPr lang="ar-MA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lvl="0" algn="ctr"/>
            <a:r>
              <a:rPr lang="ar-M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على </a:t>
            </a:r>
            <a:r>
              <a:rPr lang="ar-M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النتائج</a:t>
            </a:r>
            <a:endParaRPr lang="fr-FR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57572" y="3371362"/>
            <a:ext cx="22829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ar-M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المرافقة و التتبع </a:t>
            </a:r>
            <a:endParaRPr lang="fr-FR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21688" y="5224969"/>
            <a:ext cx="17370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rtl="1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ar-M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توصيات</a:t>
            </a:r>
            <a:endParaRPr lang="fr-FR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844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0070C0"/>
            </a:gs>
            <a:gs pos="81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 rot="10800000">
            <a:off x="-29818" y="0"/>
            <a:ext cx="3666653" cy="3730028"/>
          </a:xfrm>
          <a:prstGeom prst="triangle">
            <a:avLst>
              <a:gd name="adj" fmla="val 100000"/>
            </a:avLst>
          </a:prstGeom>
          <a:gradFill>
            <a:gsLst>
              <a:gs pos="47000">
                <a:srgbClr val="002060"/>
              </a:gs>
              <a:gs pos="43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riangle isocèle 4"/>
          <p:cNvSpPr/>
          <p:nvPr/>
        </p:nvSpPr>
        <p:spPr>
          <a:xfrm>
            <a:off x="8542731" y="2815628"/>
            <a:ext cx="3708903" cy="4042372"/>
          </a:xfrm>
          <a:prstGeom prst="triangle">
            <a:avLst>
              <a:gd name="adj" fmla="val 100000"/>
            </a:avLst>
          </a:prstGeom>
          <a:gradFill>
            <a:gsLst>
              <a:gs pos="53000">
                <a:srgbClr val="002060"/>
              </a:gs>
              <a:gs pos="51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041783" y="1985019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MA" sz="9600" b="1" dirty="0">
                <a:solidFill>
                  <a:srgbClr val="FFFF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شكرا على حسن تتبعكم</a:t>
            </a:r>
            <a:endParaRPr lang="fr-FR" sz="9600" b="1" dirty="0">
              <a:solidFill>
                <a:srgbClr val="FFFFFF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6922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78078" y="0"/>
            <a:ext cx="3713923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Pentagone 4"/>
          <p:cNvSpPr/>
          <p:nvPr/>
        </p:nvSpPr>
        <p:spPr>
          <a:xfrm flipH="1">
            <a:off x="8478077" y="0"/>
            <a:ext cx="3713921" cy="1331844"/>
          </a:xfrm>
          <a:prstGeom prst="homePlat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8907117" y="2213282"/>
            <a:ext cx="324015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MA" sz="4400" b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خلية الإنصات </a:t>
            </a:r>
            <a:r>
              <a:rPr lang="ar-MA" sz="44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 الوساطة </a:t>
            </a:r>
            <a:r>
              <a:rPr lang="ar-MA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هي بنية وظيفية </a:t>
            </a:r>
            <a:r>
              <a:rPr lang="ar-MA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محلية</a:t>
            </a:r>
          </a:p>
          <a:p>
            <a:pPr algn="r"/>
            <a:r>
              <a:rPr lang="ar-MA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MA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تم إحداثها للوقاية و مناهضة العنف بالوسط </a:t>
            </a:r>
            <a:r>
              <a:rPr lang="ar-MA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المدرسي</a:t>
            </a:r>
            <a:r>
              <a:rPr lang="ar-MA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  <a:endParaRPr lang="fr-FR" sz="2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6102429" y="2595696"/>
            <a:ext cx="2295864" cy="2174590"/>
            <a:chOff x="6490253" y="250557"/>
            <a:chExt cx="2295864" cy="2174590"/>
          </a:xfrm>
          <a:noFill/>
        </p:grpSpPr>
        <p:sp>
          <p:nvSpPr>
            <p:cNvPr id="9" name="Rectangle à coins arrondis 8"/>
            <p:cNvSpPr/>
            <p:nvPr/>
          </p:nvSpPr>
          <p:spPr>
            <a:xfrm>
              <a:off x="6490253" y="794778"/>
              <a:ext cx="2295864" cy="163036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5515009"/>
                <a:satOff val="-7671"/>
                <a:lumOff val="-29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6507171" y="250557"/>
              <a:ext cx="2200360" cy="153486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457200" marR="0" lvl="0" indent="-457200" algn="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ar-MA" sz="2800" b="1" kern="1200" dirty="0" smtClean="0">
                  <a:solidFill>
                    <a:schemeClr val="tx1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المساهمة</a:t>
              </a:r>
              <a:r>
                <a:rPr lang="ar-MA" sz="3200" b="1" kern="1200" dirty="0" smtClean="0">
                  <a:solidFill>
                    <a:schemeClr val="tx1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 في محاربة الجنوح والإدمان على المخدرات </a:t>
              </a:r>
            </a:p>
            <a:p>
              <a:pPr marR="0" lvl="0" algn="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ar-MA" sz="3200" b="1" kern="1200" dirty="0" smtClean="0">
                  <a:solidFill>
                    <a:schemeClr val="tx1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في المؤسسات التعليمية</a:t>
              </a:r>
              <a:endParaRPr lang="fr-FR" sz="3200" b="1" kern="12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MA" sz="3200" b="1" kern="12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2875680" y="2500397"/>
            <a:ext cx="2765035" cy="4360961"/>
            <a:chOff x="3792244" y="-2519233"/>
            <a:chExt cx="2765035" cy="4360961"/>
          </a:xfrm>
          <a:noFill/>
        </p:grpSpPr>
        <p:sp>
          <p:nvSpPr>
            <p:cNvPr id="12" name="Rectangle à coins arrondis 11"/>
            <p:cNvSpPr/>
            <p:nvPr/>
          </p:nvSpPr>
          <p:spPr>
            <a:xfrm>
              <a:off x="3792244" y="48779"/>
              <a:ext cx="2635330" cy="179294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4026977" y="-2519233"/>
              <a:ext cx="2530302" cy="168792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457200" lvl="0" indent="-457200" algn="ctr" defTabSz="1066800" rtl="1"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ar-MA" sz="2800" b="1" kern="1200" dirty="0" smtClean="0">
                  <a:solidFill>
                    <a:schemeClr val="tx1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نشر ثقافة الواجب </a:t>
              </a:r>
            </a:p>
            <a:p>
              <a:pPr lvl="0" algn="ctr" defTabSz="1066800">
                <a:spcBef>
                  <a:spcPct val="0"/>
                </a:spcBef>
                <a:spcAft>
                  <a:spcPct val="35000"/>
                </a:spcAft>
              </a:pPr>
              <a:r>
                <a:rPr lang="ar-MA" sz="2800" b="1" kern="1200" dirty="0" smtClean="0">
                  <a:solidFill>
                    <a:schemeClr val="tx1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 الالتزام مع تنمية روح المواطنة وتأهيل السلوك المدني لدى المتعلمين والمتعلمات بصفة خاصة وبالوسط المدرسي بصفة عامة</a:t>
              </a:r>
              <a:endParaRPr lang="fr-FR" sz="2800" b="1" kern="1200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41352" y="2590860"/>
            <a:ext cx="2353539" cy="151675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457200" lvl="0" indent="-457200" algn="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ar-MA" sz="2800" b="1" kern="12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تطوير المهارات </a:t>
            </a:r>
            <a:r>
              <a:rPr lang="ar-MA" sz="2400" b="1" kern="12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الشخصية</a:t>
            </a:r>
            <a:r>
              <a:rPr lang="ar-MA" sz="2800" b="1" kern="12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للتلاميذ</a:t>
            </a:r>
          </a:p>
          <a:p>
            <a:pPr marL="457200" lvl="0" indent="-457200" algn="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ar-MA" sz="2800" b="1" kern="12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دعم المتعلم لحل مشاكله النفسية والمدرسية والأسرية</a:t>
            </a:r>
          </a:p>
        </p:txBody>
      </p:sp>
      <p:grpSp>
        <p:nvGrpSpPr>
          <p:cNvPr id="17" name="Groupe 16"/>
          <p:cNvGrpSpPr/>
          <p:nvPr/>
        </p:nvGrpSpPr>
        <p:grpSpPr>
          <a:xfrm>
            <a:off x="3721791" y="4420793"/>
            <a:ext cx="3340408" cy="1773171"/>
            <a:chOff x="1093213" y="3112793"/>
            <a:chExt cx="3340408" cy="1773171"/>
          </a:xfrm>
          <a:noFill/>
        </p:grpSpPr>
        <p:sp>
          <p:nvSpPr>
            <p:cNvPr id="18" name="Rectangle à coins arrondis 17"/>
            <p:cNvSpPr/>
            <p:nvPr/>
          </p:nvSpPr>
          <p:spPr>
            <a:xfrm>
              <a:off x="1093213" y="3112793"/>
              <a:ext cx="2013916" cy="161113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2514081" y="3369207"/>
              <a:ext cx="1919540" cy="15167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457200" lvl="0" indent="-457200" algn="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ar-MA" sz="3200" b="1" kern="1200" dirty="0" smtClean="0">
                  <a:solidFill>
                    <a:schemeClr val="tx1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ضمان التطور النفسي الاجتماعي للتلاميذ</a:t>
              </a: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1587933" y="4770286"/>
            <a:ext cx="2013916" cy="1611133"/>
            <a:chOff x="7117912" y="3036944"/>
            <a:chExt cx="2013916" cy="1611133"/>
          </a:xfrm>
          <a:noFill/>
        </p:grpSpPr>
        <p:sp>
          <p:nvSpPr>
            <p:cNvPr id="21" name="Rectangle à coins arrondis 20"/>
            <p:cNvSpPr/>
            <p:nvPr/>
          </p:nvSpPr>
          <p:spPr>
            <a:xfrm>
              <a:off x="7117912" y="3036944"/>
              <a:ext cx="2013916" cy="161113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165100" y="3084132"/>
              <a:ext cx="1919540" cy="15167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457200" lvl="0" indent="-457200" algn="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ar-MA" sz="3200" b="1" kern="1200" dirty="0" smtClean="0">
                  <a:solidFill>
                    <a:schemeClr val="tx1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تحقيق الرعاية الشاملة والمتكاملة</a:t>
              </a:r>
              <a:endParaRPr lang="fr-FR" sz="2800" b="1" kern="1200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cxnSp>
        <p:nvCxnSpPr>
          <p:cNvPr id="24" name="Connecteur droit 23"/>
          <p:cNvCxnSpPr/>
          <p:nvPr/>
        </p:nvCxnSpPr>
        <p:spPr>
          <a:xfrm flipV="1">
            <a:off x="437322" y="1907902"/>
            <a:ext cx="7583556" cy="202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1635121" y="708700"/>
            <a:ext cx="5317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الأهداف الرئيسية لخلية الإنصات</a:t>
            </a:r>
            <a:endParaRPr lang="fr-FR" sz="5400" b="1" dirty="0">
              <a:solidFill>
                <a:srgbClr val="0070C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343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 flipV="1">
            <a:off x="1050966" y="2284816"/>
            <a:ext cx="9892017" cy="628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150347" y="931050"/>
            <a:ext cx="80989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أعضاء </a:t>
            </a:r>
            <a:r>
              <a:rPr lang="ar-MA" sz="5400" b="1" dirty="0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خلية </a:t>
            </a:r>
            <a:r>
              <a:rPr lang="ar-MA" sz="5400" b="1" dirty="0" smtClean="0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الإنصات </a:t>
            </a:r>
            <a:r>
              <a:rPr lang="ar-MA" sz="5400" b="1" dirty="0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 الوساطة</a:t>
            </a:r>
            <a:endParaRPr lang="fr-FR" sz="5400" b="1" dirty="0">
              <a:solidFill>
                <a:schemeClr val="accent1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endParaRPr lang="ar-MA" sz="5400" b="1" dirty="0" smtClean="0">
              <a:solidFill>
                <a:schemeClr val="accent1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" y="254496"/>
            <a:ext cx="2198761" cy="164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ZoneTexte 24"/>
          <p:cNvSpPr txBox="1"/>
          <p:nvPr/>
        </p:nvSpPr>
        <p:spPr>
          <a:xfrm>
            <a:off x="7535954" y="4243003"/>
            <a:ext cx="301760" cy="5298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Pentagone 2"/>
          <p:cNvSpPr/>
          <p:nvPr/>
        </p:nvSpPr>
        <p:spPr>
          <a:xfrm rot="7636089">
            <a:off x="9231442" y="184888"/>
            <a:ext cx="2516186" cy="1167930"/>
          </a:xfrm>
          <a:prstGeom prst="homePlate">
            <a:avLst>
              <a:gd name="adj" fmla="val 5936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Pentagone 18"/>
          <p:cNvSpPr/>
          <p:nvPr/>
        </p:nvSpPr>
        <p:spPr>
          <a:xfrm rot="7636089">
            <a:off x="10276854" y="263383"/>
            <a:ext cx="2516186" cy="1167930"/>
          </a:xfrm>
          <a:prstGeom prst="homePlate">
            <a:avLst>
              <a:gd name="adj" fmla="val 59361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057753" y="2818314"/>
            <a:ext cx="56002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Clr>
                <a:srgbClr val="7030A0"/>
              </a:buClr>
              <a:buSzPct val="105000"/>
              <a:buFont typeface="Wingdings" panose="05000000000000000000" pitchFamily="2" charset="2"/>
              <a:buChar char="§"/>
            </a:pPr>
            <a:r>
              <a:rPr lang="ar-MA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مدير المؤسسة مشرفا</a:t>
            </a:r>
          </a:p>
          <a:p>
            <a:pPr marL="457200" indent="-457200" algn="r" rtl="1">
              <a:buClr>
                <a:srgbClr val="7030A0"/>
              </a:buClr>
              <a:buSzPct val="105000"/>
              <a:buFont typeface="Wingdings" panose="05000000000000000000" pitchFamily="2" charset="2"/>
              <a:buChar char="§"/>
            </a:pPr>
            <a:r>
              <a:rPr lang="ar-MA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MA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مكلف بخلية الإنصات ( إطار الدعم الاجتماعي) </a:t>
            </a:r>
          </a:p>
          <a:p>
            <a:pPr marL="457200" indent="-457200" algn="r" rtl="1">
              <a:buClr>
                <a:srgbClr val="7030A0"/>
              </a:buClr>
              <a:buSzPct val="105000"/>
              <a:buFont typeface="Wingdings" panose="05000000000000000000" pitchFamily="2" charset="2"/>
              <a:buChar char="§"/>
            </a:pPr>
            <a:r>
              <a:rPr lang="ar-MA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منسق الحياة المدرسية</a:t>
            </a:r>
          </a:p>
          <a:p>
            <a:pPr marL="457200" indent="-457200" algn="r" rtl="1">
              <a:buClr>
                <a:srgbClr val="7030A0"/>
              </a:buClr>
              <a:buSzPct val="105000"/>
              <a:buFont typeface="Wingdings" panose="05000000000000000000" pitchFamily="2" charset="2"/>
              <a:buChar char="§"/>
            </a:pPr>
            <a:r>
              <a:rPr lang="ar-MA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الحارس العام للقسم الداخلي</a:t>
            </a:r>
          </a:p>
          <a:p>
            <a:pPr marL="457200" indent="-457200" algn="r" rtl="1">
              <a:buClr>
                <a:srgbClr val="7030A0"/>
              </a:buClr>
              <a:buSzPct val="105000"/>
              <a:buFont typeface="Wingdings" panose="05000000000000000000" pitchFamily="2" charset="2"/>
              <a:buChar char="§"/>
            </a:pPr>
            <a:r>
              <a:rPr lang="ar-MA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الحارس العام للخارجية</a:t>
            </a:r>
          </a:p>
          <a:p>
            <a:pPr marL="457200" indent="-457200" algn="r" rtl="1">
              <a:buClr>
                <a:srgbClr val="7030A0"/>
              </a:buClr>
              <a:buSzPct val="105000"/>
              <a:buFont typeface="Wingdings" panose="05000000000000000000" pitchFamily="2" charset="2"/>
              <a:buChar char="§"/>
            </a:pPr>
            <a:r>
              <a:rPr lang="ar-MA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المستشار في التوجيه التربوي  </a:t>
            </a:r>
          </a:p>
          <a:p>
            <a:pPr marL="457200" indent="-457200" algn="r" rtl="1">
              <a:buClr>
                <a:srgbClr val="7030A0"/>
              </a:buClr>
              <a:buSzPct val="105000"/>
              <a:buFont typeface="Wingdings" panose="05000000000000000000" pitchFamily="2" charset="2"/>
              <a:buChar char="§"/>
            </a:pPr>
            <a:endParaRPr lang="ar-MA" sz="32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1465" y="4243003"/>
            <a:ext cx="136106" cy="12641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51465" y="3776592"/>
            <a:ext cx="136106" cy="12641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960109" y="4646209"/>
            <a:ext cx="136106" cy="12641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62139" y="3075376"/>
            <a:ext cx="458105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لجنة</a:t>
            </a:r>
            <a:r>
              <a:rPr lang="ar-MA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استشارية مكونة من :</a:t>
            </a:r>
          </a:p>
          <a:p>
            <a:pPr algn="r"/>
            <a:r>
              <a:rPr lang="ar-MA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ممثل </a:t>
            </a:r>
            <a:r>
              <a:rPr lang="ar-MA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عن</a:t>
            </a:r>
            <a:r>
              <a:rPr lang="ar-MA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جمعية أمهات و آباء و أولياء التلاميذ</a:t>
            </a:r>
          </a:p>
          <a:p>
            <a:pPr algn="r"/>
            <a:r>
              <a:rPr lang="ar-MA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ممثل أو ممثلة عن التلاميذ لكل مستوى دراسي</a:t>
            </a:r>
          </a:p>
          <a:p>
            <a:pPr algn="r"/>
            <a:r>
              <a:rPr lang="ar-MA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ممثل أو ممثلان عن المجتمع المدني ،كما يمكن الاستعانة بخبرات أخرى</a:t>
            </a:r>
            <a:endParaRPr lang="fr-FR" sz="2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6799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9" grpId="0" animBg="1"/>
      <p:bldP spid="22" grpId="0" animBg="1"/>
      <p:bldP spid="23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5620" y="2576596"/>
            <a:ext cx="59092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ar-MA" sz="28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285750" indent="-285750" algn="r" rt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ar-MA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الدليل المسطري </a:t>
            </a:r>
            <a:r>
              <a:rPr lang="ar-MA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لمراكز الوقاية </a:t>
            </a:r>
            <a:r>
              <a:rPr lang="ar-MA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ومناهضة </a:t>
            </a:r>
            <a:r>
              <a:rPr lang="ar-MA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العنف </a:t>
            </a:r>
            <a:r>
              <a:rPr lang="ar-MA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بالوسط المدرسي2006 </a:t>
            </a:r>
          </a:p>
          <a:p>
            <a:pPr marL="285750" indent="-285750" algn="r" rt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ar-MA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مذكرة 155 نونبر2011تفعيل الحياة المدرسية</a:t>
            </a:r>
          </a:p>
          <a:p>
            <a:pPr marL="285750" indent="-285750" algn="r" rt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ar-MA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وزارة </a:t>
            </a:r>
            <a:r>
              <a:rPr lang="ar-MA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التربية الوطنية والتكوين </a:t>
            </a:r>
            <a:r>
              <a:rPr lang="ar-MA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المهني2014دليل </a:t>
            </a:r>
            <a:r>
              <a:rPr lang="ar-MA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المساطر في مجال حماية الطفولة: التوجيه والتدخل. خلايا الإنصات التوجيه بالمؤسسات التعليمية. ص. 1 </a:t>
            </a:r>
            <a:endParaRPr lang="ar-MA" sz="28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285750" indent="-285750" algn="r" rt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ar-MA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مذكرة رقم 116_17نونبر 2017 في شأن التصدي للعنف بالوسط المدرسي</a:t>
            </a:r>
          </a:p>
          <a:p>
            <a:pPr marL="285750" indent="-285750" algn="r" rt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ar-MA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دليل الحياة المدرسية دجنبر2019</a:t>
            </a:r>
            <a:endParaRPr lang="fr-FR" sz="2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255748" y="2988740"/>
            <a:ext cx="53091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ar-MA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الميثاق الوطني للتربية والتكوين: </a:t>
            </a:r>
            <a:endParaRPr lang="ar-MA" sz="28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285750" indent="-285750" algn="r" rt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ar-MA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الغايات </a:t>
            </a:r>
            <a:r>
              <a:rPr lang="ar-MA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الكبرى المادة 06 ص </a:t>
            </a:r>
            <a:r>
              <a:rPr lang="ar-MA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10</a:t>
            </a:r>
          </a:p>
          <a:p>
            <a:pPr marL="285750" indent="-285750" algn="r" rt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ar-MA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المرتكزات </a:t>
            </a:r>
            <a:r>
              <a:rPr lang="ar-MA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الثابتة: المادة 19 ص </a:t>
            </a:r>
            <a:r>
              <a:rPr lang="ar-MA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10</a:t>
            </a:r>
          </a:p>
          <a:p>
            <a:pPr marL="285750" indent="-285750" algn="r" rt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ar-MA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مجالات التجديد ودعامات التغيير: المادة 27 ص </a:t>
            </a:r>
            <a:r>
              <a:rPr lang="ar-MA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11</a:t>
            </a:r>
          </a:p>
          <a:p>
            <a:pPr marL="285750" indent="-285750" algn="r" rt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ar-MA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العناية بالأشخاص ذوي الحاجات الخاصة: المادة 142 ص </a:t>
            </a:r>
            <a:r>
              <a:rPr lang="ar-MA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53</a:t>
            </a:r>
          </a:p>
          <a:p>
            <a:pPr marL="285750" indent="-285750" algn="r" rt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ar-MA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المذكرة </a:t>
            </a:r>
            <a:r>
              <a:rPr lang="ar-MA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156 بتاريخ 2010/09/08 حول تأهيل المؤسسات التعليمية وتوفير شروط السلامة الجسمية والراحة النفسية للمتعلمين والمتعلمات</a:t>
            </a:r>
            <a:endParaRPr lang="ar-MA" sz="28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680038" y="878254"/>
            <a:ext cx="47987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المراجع والمذكرات المنظمة </a:t>
            </a:r>
            <a:endParaRPr lang="fr-FR" sz="6600" b="1" dirty="0">
              <a:solidFill>
                <a:schemeClr val="accent1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461728" y="2276896"/>
            <a:ext cx="11235350" cy="905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entagone 4"/>
          <p:cNvSpPr/>
          <p:nvPr/>
        </p:nvSpPr>
        <p:spPr>
          <a:xfrm rot="946283" flipH="1">
            <a:off x="10810285" y="190187"/>
            <a:ext cx="2335696" cy="661583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Pentagone 8"/>
          <p:cNvSpPr/>
          <p:nvPr/>
        </p:nvSpPr>
        <p:spPr>
          <a:xfrm rot="946283" flipH="1">
            <a:off x="10669758" y="685228"/>
            <a:ext cx="2335696" cy="661583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Pentagone 9"/>
          <p:cNvSpPr/>
          <p:nvPr/>
        </p:nvSpPr>
        <p:spPr>
          <a:xfrm rot="946283" flipH="1">
            <a:off x="10529230" y="1221395"/>
            <a:ext cx="2335696" cy="661583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849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ndir un rectangle avec un coin diagonal 16"/>
          <p:cNvSpPr/>
          <p:nvPr/>
        </p:nvSpPr>
        <p:spPr>
          <a:xfrm>
            <a:off x="4601799" y="2023965"/>
            <a:ext cx="2638320" cy="677670"/>
          </a:xfrm>
          <a:prstGeom prst="round2Diag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 rtl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ar-MA" sz="2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457200" indent="-457200" algn="ctr" rtl="1">
              <a:buClr>
                <a:schemeClr val="accent2">
                  <a:lumMod val="50000"/>
                </a:schemeClr>
              </a:buClr>
              <a:buSzPct val="90000"/>
              <a:buFont typeface="Wingdings" panose="05000000000000000000" pitchFamily="2" charset="2"/>
              <a:buChar char="q"/>
            </a:pPr>
            <a:r>
              <a:rPr lang="ar-MA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الملاحظة</a:t>
            </a:r>
            <a:endParaRPr lang="ar-MA" sz="2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457200" indent="-457200" algn="ctr" rtl="1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fr-FR" sz="2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8" name="Arrondir un rectangle avec un coin diagonal 17"/>
          <p:cNvSpPr/>
          <p:nvPr/>
        </p:nvSpPr>
        <p:spPr>
          <a:xfrm>
            <a:off x="313945" y="1120745"/>
            <a:ext cx="6318232" cy="877214"/>
          </a:xfrm>
          <a:prstGeom prst="round2Diag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r" rtl="1">
              <a:buClr>
                <a:schemeClr val="accent2">
                  <a:lumMod val="50000"/>
                </a:schemeClr>
              </a:buClr>
              <a:buSzPct val="90000"/>
              <a:buFont typeface="Wingdings" panose="05000000000000000000" pitchFamily="2" charset="2"/>
              <a:buChar char="q"/>
            </a:pPr>
            <a:r>
              <a:rPr lang="ar-MA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حملات إخبارية توعوية للتلاميذ بوجود خلية </a:t>
            </a:r>
            <a:r>
              <a:rPr lang="ar-MA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الإنصات </a:t>
            </a:r>
            <a:r>
              <a:rPr lang="ar-MA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 الوساطة و أدوارها و أهدافها عبر الإذاعة المدرسية و الملصقات ...</a:t>
            </a:r>
          </a:p>
        </p:txBody>
      </p:sp>
      <p:sp>
        <p:nvSpPr>
          <p:cNvPr id="20" name="Arrondir un rectangle avec un coin diagonal 19"/>
          <p:cNvSpPr/>
          <p:nvPr/>
        </p:nvSpPr>
        <p:spPr>
          <a:xfrm>
            <a:off x="1770245" y="2798309"/>
            <a:ext cx="5370277" cy="770345"/>
          </a:xfrm>
          <a:prstGeom prst="round2Diag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 rtl="1">
              <a:buClr>
                <a:schemeClr val="accent2">
                  <a:lumMod val="50000"/>
                </a:schemeClr>
              </a:buClr>
              <a:buSzPct val="90000"/>
              <a:buFont typeface="Wingdings" panose="05000000000000000000" pitchFamily="2" charset="2"/>
              <a:buChar char="q"/>
            </a:pPr>
            <a:r>
              <a:rPr lang="ar-MA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الاستمارات- </a:t>
            </a:r>
            <a:r>
              <a:rPr lang="ar-MA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صندوق </a:t>
            </a:r>
            <a:r>
              <a:rPr lang="ar-MA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الرسائل - عنوان الكتروني</a:t>
            </a:r>
            <a:endParaRPr lang="ar-MA" sz="2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/>
            <a:r>
              <a:rPr lang="ar-MA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21" name="Arrondir un rectangle avec un coin diagonal 20"/>
          <p:cNvSpPr/>
          <p:nvPr/>
        </p:nvSpPr>
        <p:spPr>
          <a:xfrm>
            <a:off x="4378930" y="5296012"/>
            <a:ext cx="2656440" cy="640479"/>
          </a:xfrm>
          <a:prstGeom prst="round2Diag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 rtl="1">
              <a:buClr>
                <a:schemeClr val="accent2">
                  <a:lumMod val="50000"/>
                </a:schemeClr>
              </a:buClr>
              <a:buSzPct val="89000"/>
              <a:buFont typeface="Wingdings" panose="05000000000000000000" pitchFamily="2" charset="2"/>
              <a:buChar char="q"/>
            </a:pPr>
            <a:r>
              <a:rPr lang="ar-MA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المجموعة البؤرية</a:t>
            </a:r>
            <a:endParaRPr lang="ar-MA" sz="2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3" name="Arrondir un rectangle avec un coin diagonal 22"/>
          <p:cNvSpPr/>
          <p:nvPr/>
        </p:nvSpPr>
        <p:spPr>
          <a:xfrm>
            <a:off x="313945" y="4362422"/>
            <a:ext cx="6384265" cy="882709"/>
          </a:xfrm>
          <a:prstGeom prst="round2Diag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r" rtl="1">
              <a:buClr>
                <a:schemeClr val="accent2">
                  <a:lumMod val="50000"/>
                </a:schemeClr>
              </a:buClr>
              <a:buSzPct val="90000"/>
              <a:buFont typeface="Wingdings" panose="05000000000000000000" pitchFamily="2" charset="2"/>
              <a:buChar char="q"/>
            </a:pPr>
            <a:r>
              <a:rPr lang="ar-MA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المقابلة بمعنى استقبال التلاميذ من طرف أعضاء الخلية داخل المركز وفق جدولة زمنية محددة مسبقا</a:t>
            </a:r>
          </a:p>
        </p:txBody>
      </p:sp>
      <p:sp>
        <p:nvSpPr>
          <p:cNvPr id="24" name="Arrondir un rectangle avec un coin diagonal 23"/>
          <p:cNvSpPr/>
          <p:nvPr/>
        </p:nvSpPr>
        <p:spPr>
          <a:xfrm>
            <a:off x="217971" y="3498415"/>
            <a:ext cx="6414206" cy="795550"/>
          </a:xfrm>
          <a:prstGeom prst="round2Diag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r" rtl="1">
              <a:buClr>
                <a:schemeClr val="accent2">
                  <a:lumMod val="50000"/>
                </a:schemeClr>
              </a:buClr>
              <a:buSzPct val="90000"/>
              <a:buFont typeface="Wingdings" panose="05000000000000000000" pitchFamily="2" charset="2"/>
              <a:buChar char="q"/>
            </a:pPr>
            <a:r>
              <a:rPr lang="ar-MA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عقد لقاءات مع فريق الخلية لتدارس الحالات المعروضة و الظواهر المستفحلة وتصنيفها</a:t>
            </a:r>
            <a:r>
              <a:rPr lang="ar-MA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16" name="Arrondir un rectangle avec un coin diagonal 15"/>
          <p:cNvSpPr/>
          <p:nvPr/>
        </p:nvSpPr>
        <p:spPr>
          <a:xfrm>
            <a:off x="4397049" y="6021323"/>
            <a:ext cx="2638321" cy="575547"/>
          </a:xfrm>
          <a:prstGeom prst="round2Diag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 rtl="1">
              <a:buClr>
                <a:schemeClr val="accent2">
                  <a:lumMod val="50000"/>
                </a:schemeClr>
              </a:buClr>
              <a:buSzPct val="90000"/>
              <a:buFont typeface="Wingdings" panose="05000000000000000000" pitchFamily="2" charset="2"/>
              <a:buChar char="q"/>
            </a:pPr>
            <a:r>
              <a:rPr lang="ar-MA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الأمن المدرسي</a:t>
            </a:r>
            <a:endParaRPr lang="ar-MA" sz="2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56203" y="0"/>
            <a:ext cx="4335797" cy="6858000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8509900" y="2362800"/>
            <a:ext cx="3353800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ar-MA" sz="8000" b="1" dirty="0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كيفية رصد حالات العنف</a:t>
            </a:r>
            <a:endParaRPr lang="fr-FR" sz="8000" b="1" dirty="0">
              <a:solidFill>
                <a:schemeClr val="accent1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1089642" y="-593006"/>
            <a:ext cx="2204716" cy="2454965"/>
          </a:xfrm>
          <a:prstGeom prst="ellipse">
            <a:avLst/>
          </a:prstGeom>
          <a:solidFill>
            <a:srgbClr val="0070C0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9769857" y="-739545"/>
            <a:ext cx="2093843" cy="2323380"/>
          </a:xfrm>
          <a:prstGeom prst="ellipse">
            <a:avLst/>
          </a:prstGeom>
          <a:solidFill>
            <a:srgbClr val="7030A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393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23" grpId="0" animBg="1"/>
      <p:bldP spid="24" grpId="0" animBg="1"/>
      <p:bldP spid="16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élogramme 4"/>
          <p:cNvSpPr/>
          <p:nvPr/>
        </p:nvSpPr>
        <p:spPr>
          <a:xfrm>
            <a:off x="10406419" y="-125863"/>
            <a:ext cx="3438939" cy="7223437"/>
          </a:xfrm>
          <a:prstGeom prst="parallelogram">
            <a:avLst/>
          </a:prstGeom>
          <a:gradFill flip="none" rotWithShape="1">
            <a:gsLst>
              <a:gs pos="3200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887670" y="782833"/>
            <a:ext cx="6914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1">
              <a:buClr>
                <a:srgbClr val="00B0F0"/>
              </a:buClr>
              <a:buSzPct val="83000"/>
              <a:buFont typeface="Wingdings" panose="05000000000000000000" pitchFamily="2" charset="2"/>
              <a:buChar char="q"/>
            </a:pPr>
            <a:r>
              <a:rPr lang="ar-MA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تقديم </a:t>
            </a:r>
            <a:r>
              <a:rPr lang="ar-MA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دعم فردي أو جماعي من خلال </a:t>
            </a:r>
            <a:r>
              <a:rPr lang="ar-MA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المقابلات </a:t>
            </a:r>
            <a:r>
              <a:rPr lang="ar-MA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الفردية أو الجماعية</a:t>
            </a:r>
          </a:p>
        </p:txBody>
      </p:sp>
      <p:sp>
        <p:nvSpPr>
          <p:cNvPr id="7" name="Rectangle 6"/>
          <p:cNvSpPr/>
          <p:nvPr/>
        </p:nvSpPr>
        <p:spPr>
          <a:xfrm>
            <a:off x="-13563" y="1453078"/>
            <a:ext cx="106104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43350" lvl="8" indent="-285750" algn="r" rtl="1">
              <a:buClr>
                <a:srgbClr val="00B0F0"/>
              </a:buClr>
              <a:buSzPct val="83000"/>
              <a:buFont typeface="Wingdings" panose="05000000000000000000" pitchFamily="2" charset="2"/>
              <a:buChar char="q"/>
            </a:pPr>
            <a:r>
              <a:rPr lang="ar-MA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وضع برنامج سنوي ضمن برنامج أنشطة الحياة المدرسية لمناهضة العنف </a:t>
            </a:r>
            <a:r>
              <a:rPr lang="ar-MA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المدرسي من خلال </a:t>
            </a:r>
            <a:r>
              <a:rPr lang="ar-MA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برامج رياضية </a:t>
            </a:r>
            <a:r>
              <a:rPr lang="ar-MA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 ثقافية و  </a:t>
            </a:r>
            <a:r>
              <a:rPr lang="ar-MA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فنية</a:t>
            </a:r>
          </a:p>
          <a:p>
            <a:pPr algn="r">
              <a:buClr>
                <a:srgbClr val="002060"/>
              </a:buClr>
              <a:buSzPct val="83000"/>
            </a:pPr>
            <a:endParaRPr lang="ar-MA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5787" y="2966243"/>
            <a:ext cx="3059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ar-MA" sz="2400" b="1" dirty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تأطير أنشطة ذات طابع تربوي :ندوات </a:t>
            </a:r>
            <a:r>
              <a:rPr lang="ar-MA" sz="2400" b="1" dirty="0" smtClean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عروض و ورشات </a:t>
            </a:r>
            <a:r>
              <a:rPr lang="ar-MA" sz="2400" b="1" dirty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تكوينية</a:t>
            </a:r>
          </a:p>
        </p:txBody>
      </p:sp>
      <p:sp>
        <p:nvSpPr>
          <p:cNvPr id="9" name="Rectangle 8"/>
          <p:cNvSpPr/>
          <p:nvPr/>
        </p:nvSpPr>
        <p:spPr>
          <a:xfrm>
            <a:off x="-44593" y="4150256"/>
            <a:ext cx="3460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ar-MA" sz="2400" b="1" dirty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العمل على إدماج التلاميذ  في </a:t>
            </a:r>
            <a:r>
              <a:rPr lang="ar-MA" sz="2400" b="1" dirty="0" smtClean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الأندية التربوية </a:t>
            </a:r>
          </a:p>
          <a:p>
            <a:pPr algn="r" rtl="1">
              <a:buClr>
                <a:srgbClr val="7030A0"/>
              </a:buClr>
            </a:pPr>
            <a:r>
              <a:rPr lang="ar-MA" sz="2400" b="1" dirty="0" smtClean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 أنشطة </a:t>
            </a:r>
            <a:r>
              <a:rPr lang="ar-MA" sz="2400" b="1" dirty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الحياة المدرسية وخصوصا ذوي </a:t>
            </a:r>
            <a:r>
              <a:rPr lang="ar-MA" sz="2400" b="1" dirty="0" err="1" smtClean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السلوكات</a:t>
            </a:r>
            <a:r>
              <a:rPr lang="ar-MA" sz="2400" b="1" dirty="0" smtClean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MA" sz="2400" b="1" dirty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العدوانية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67044" y="5342376"/>
            <a:ext cx="30998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ar-MA" sz="2400" b="1" dirty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الاحتفاء بالتلاميذ الذين </a:t>
            </a:r>
            <a:r>
              <a:rPr lang="ar-MA" sz="2400" b="1" dirty="0" smtClean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تخلصوا </a:t>
            </a:r>
          </a:p>
          <a:p>
            <a:pPr algn="r" rtl="1">
              <a:buClr>
                <a:srgbClr val="7030A0"/>
              </a:buClr>
            </a:pPr>
            <a:r>
              <a:rPr lang="ar-MA" sz="2400" b="1" dirty="0" smtClean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 </a:t>
            </a:r>
            <a:r>
              <a:rPr lang="ar-MA" sz="2400" b="1" dirty="0" err="1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السلوكات</a:t>
            </a:r>
            <a:r>
              <a:rPr lang="ar-MA" sz="2400" b="1" dirty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MA" sz="2400" b="1" dirty="0" smtClean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العدوانية و </a:t>
            </a:r>
            <a:r>
              <a:rPr lang="ar-MA" sz="2400" b="1" dirty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اتصفوا </a:t>
            </a:r>
            <a:endParaRPr lang="ar-MA" sz="2400" b="1" dirty="0" smtClean="0">
              <a:solidFill>
                <a:srgbClr val="7030A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>
              <a:buClr>
                <a:srgbClr val="7030A0"/>
              </a:buClr>
            </a:pPr>
            <a:r>
              <a:rPr lang="ar-MA" sz="2400" b="1" dirty="0" smtClean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بالسلوك </a:t>
            </a:r>
            <a:r>
              <a:rPr lang="ar-MA" sz="2400" b="1" dirty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المدني المواطن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40401" y="4150256"/>
            <a:ext cx="31265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ar-MA" sz="2400" b="1" dirty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عقد شراكات مع </a:t>
            </a:r>
            <a:r>
              <a:rPr lang="ar-MA" sz="2400" b="1" dirty="0" smtClean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أخصائيين نفسانيين </a:t>
            </a:r>
            <a:r>
              <a:rPr lang="ar-MA" sz="2400" b="1" dirty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قصد مناهضة العنف بالمؤسسة التعليمية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16430" y="2978025"/>
            <a:ext cx="3950477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r" rtl="1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ar-MA" sz="2400" b="1" dirty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حملات تحسيسية مكثفة لتشجيع التلاميذ على التبليغ عن كل حالات العنف الجسدي واللفظي </a:t>
            </a:r>
            <a:r>
              <a:rPr lang="ar-MA" sz="2400" b="1" dirty="0" smtClean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والنفسي</a:t>
            </a:r>
          </a:p>
          <a:p>
            <a:pPr algn="r" rtl="1">
              <a:buClr>
                <a:srgbClr val="7030A0"/>
              </a:buClr>
            </a:pPr>
            <a:r>
              <a:rPr lang="ar-MA" sz="2400" b="1" dirty="0" smtClean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MA" sz="2400" b="1" dirty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 الرمزي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6110" y="5379117"/>
            <a:ext cx="293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ar-MA" sz="2400" b="1" dirty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الاستعانة بخبراء القانون قصد شرح السلوك الإجرامي </a:t>
            </a:r>
            <a:r>
              <a:rPr lang="ar-MA" sz="2400" b="1" dirty="0" smtClean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وعواقبه</a:t>
            </a:r>
            <a:endParaRPr lang="ar-MA" sz="2400" b="1" dirty="0">
              <a:solidFill>
                <a:srgbClr val="7030A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Parallélogramme 2"/>
          <p:cNvSpPr/>
          <p:nvPr/>
        </p:nvSpPr>
        <p:spPr>
          <a:xfrm>
            <a:off x="7538686" y="-39758"/>
            <a:ext cx="4603618" cy="7056783"/>
          </a:xfrm>
          <a:prstGeom prst="parallelogram">
            <a:avLst/>
          </a:prstGeom>
          <a:gradFill flip="none" rotWithShape="1">
            <a:gsLst>
              <a:gs pos="5700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8448261" y="1540565"/>
            <a:ext cx="24837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r-MA" sz="60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التدخلات الإجرائية </a:t>
            </a:r>
            <a:r>
              <a:rPr lang="ar-MA" sz="6000" b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للتقليص</a:t>
            </a:r>
          </a:p>
          <a:p>
            <a:pPr lvl="0" algn="ctr"/>
            <a:r>
              <a:rPr lang="ar-MA" sz="6000" b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MA" sz="60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 العنف</a:t>
            </a:r>
            <a:endParaRPr lang="fr-FR" sz="6000" b="1" dirty="0">
              <a:solidFill>
                <a:srgbClr val="0070C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275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2" descr="C:\Users\admin\Downloads\WhatsApp Image 2022-06-24 at 03.00.34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3358" y="649434"/>
            <a:ext cx="8064896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admin\Downloads\WhatsApp Image 2022-06-24 at 03.00.34 (3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9342" y="746742"/>
            <a:ext cx="8352928" cy="513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2257" y="365125"/>
            <a:ext cx="7107097" cy="628662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1023" y="649434"/>
            <a:ext cx="7429564" cy="581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4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C:\Users\admin\Downloads\WhatsApp Image 2022-06-24 at 14.37.2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693" y="616071"/>
            <a:ext cx="7920880" cy="5157192"/>
          </a:xfrm>
          <a:prstGeom prst="rect">
            <a:avLst/>
          </a:prstGeom>
          <a:noFill/>
        </p:spPr>
      </p:pic>
      <p:pic>
        <p:nvPicPr>
          <p:cNvPr id="5" name="Picture 7" descr="C:\Users\admin\AppData\Local\Temp\Rar$DRa0.633\الابواب المفتوحة\صور موثقة لفعاليات الابواب المفتوحة\WhatsApp Image 2021-07-13 at 18.21.29(2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7213" y="980280"/>
            <a:ext cx="8244408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admin\Desktop\photos\Nouveau dossier (6)\20210630_1113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7634" y="1419866"/>
            <a:ext cx="8193756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admin\Desktop\Nouveau dossier (4)\3c53cdb9-16c0-41d7-9290-62312b581b3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8693" y="430088"/>
            <a:ext cx="8352928" cy="6427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013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2493</TotalTime>
  <Words>1126</Words>
  <Application>Microsoft Office PowerPoint</Application>
  <PresentationFormat>Grand écran</PresentationFormat>
  <Paragraphs>186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9" baseType="lpstr">
      <vt:lpstr>Andalus</vt:lpstr>
      <vt:lpstr>Arabic Typesetting</vt:lpstr>
      <vt:lpstr>Arial</vt:lpstr>
      <vt:lpstr>Calibri</vt:lpstr>
      <vt:lpstr>Calibri Light</vt:lpstr>
      <vt:lpstr>Courier New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HP</cp:lastModifiedBy>
  <cp:revision>220</cp:revision>
  <dcterms:created xsi:type="dcterms:W3CDTF">2023-10-19T13:27:12Z</dcterms:created>
  <dcterms:modified xsi:type="dcterms:W3CDTF">2023-10-31T23:05:10Z</dcterms:modified>
</cp:coreProperties>
</file>